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diagrams/drawing3.xml" ContentType="application/vnd.ms-office.drawingml.diagramDrawing+xml"/>
  <Default Extension="png" ContentType="image/png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diagrams/quickStyle3.xml" ContentType="application/vnd.openxmlformats-officedocument.drawingml.diagramStyl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diagrams/data7.xml" ContentType="application/vnd.openxmlformats-officedocument.drawingml.diagramData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diagrams/layout2.xml" ContentType="application/vnd.openxmlformats-officedocument.drawingml.diagramLayout+xml"/>
  <Override PartName="/ppt/diagrams/drawing8.xml" ContentType="application/vnd.ms-office.drawingml.diagramDrawing+xml"/>
  <Override PartName="/ppt/slideLayouts/slideLayout99.xml" ContentType="application/vnd.openxmlformats-officedocument.presentationml.slide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diagrams/drawing1.xml" ContentType="application/vnd.ms-office.drawingml.diagramDrawing+xml"/>
  <Override PartName="/ppt/slides/slide24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theme/theme14.xml" ContentType="application/vnd.openxmlformats-officedocument.theme+xml"/>
  <Override PartName="/ppt/diagrams/colors8.xml" ContentType="application/vnd.openxmlformats-officedocument.drawingml.diagramColors+xml"/>
  <Override PartName="/ppt/diagrams/drawing7.xml" ContentType="application/vnd.ms-office.drawingml.diagramDrawing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diagrams/quickStyle7.xml" ContentType="application/vnd.openxmlformats-officedocument.drawingml.diagramStyle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</p:sldMasterIdLst>
  <p:notesMasterIdLst>
    <p:notesMasterId r:id="rId39"/>
  </p:notesMasterIdLst>
  <p:sldIdLst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77" r:id="rId35"/>
    <p:sldId id="278" r:id="rId36"/>
    <p:sldId id="279" r:id="rId37"/>
    <p:sldId id="288" r:id="rId38"/>
  </p:sldIdLst>
  <p:sldSz cx="24384000" cy="137160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Sans" pitchFamily="1" charset="0"/>
        <a:ea typeface="ヒラギノ角ゴ ProN W3" pitchFamily="1" charset="-128"/>
        <a:cs typeface="+mn-cs"/>
        <a:sym typeface="GillSans" pitchFamily="1" charset="0"/>
      </a:defRPr>
    </a:lvl1pPr>
    <a:lvl2pPr marL="457200" algn="ctr" rtl="0" fontAlgn="base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Sans" pitchFamily="1" charset="0"/>
        <a:ea typeface="ヒラギノ角ゴ ProN W3" pitchFamily="1" charset="-128"/>
        <a:cs typeface="+mn-cs"/>
        <a:sym typeface="GillSans" pitchFamily="1" charset="0"/>
      </a:defRPr>
    </a:lvl2pPr>
    <a:lvl3pPr marL="914400" algn="ctr" rtl="0" fontAlgn="base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Sans" pitchFamily="1" charset="0"/>
        <a:ea typeface="ヒラギノ角ゴ ProN W3" pitchFamily="1" charset="-128"/>
        <a:cs typeface="+mn-cs"/>
        <a:sym typeface="GillSans" pitchFamily="1" charset="0"/>
      </a:defRPr>
    </a:lvl3pPr>
    <a:lvl4pPr marL="1371600" algn="ctr" rtl="0" fontAlgn="base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Sans" pitchFamily="1" charset="0"/>
        <a:ea typeface="ヒラギノ角ゴ ProN W3" pitchFamily="1" charset="-128"/>
        <a:cs typeface="+mn-cs"/>
        <a:sym typeface="GillSans" pitchFamily="1" charset="0"/>
      </a:defRPr>
    </a:lvl4pPr>
    <a:lvl5pPr marL="1828800" algn="ctr" rtl="0" fontAlgn="base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Sans" pitchFamily="1" charset="0"/>
        <a:ea typeface="ヒラギノ角ゴ ProN W3" pitchFamily="1" charset="-128"/>
        <a:cs typeface="+mn-cs"/>
        <a:sym typeface="GillSans" pitchFamily="1" charset="0"/>
      </a:defRPr>
    </a:lvl5pPr>
    <a:lvl6pPr marL="2286000" algn="l" defTabSz="914400" rtl="0" eaLnBrk="1" latinLnBrk="0" hangingPunct="1">
      <a:defRPr sz="5600" kern="1200">
        <a:solidFill>
          <a:srgbClr val="000000"/>
        </a:solidFill>
        <a:latin typeface="GillSans" pitchFamily="1" charset="0"/>
        <a:ea typeface="ヒラギノ角ゴ ProN W3" pitchFamily="1" charset="-128"/>
        <a:cs typeface="+mn-cs"/>
        <a:sym typeface="GillSans" pitchFamily="1" charset="0"/>
      </a:defRPr>
    </a:lvl6pPr>
    <a:lvl7pPr marL="2743200" algn="l" defTabSz="914400" rtl="0" eaLnBrk="1" latinLnBrk="0" hangingPunct="1">
      <a:defRPr sz="5600" kern="1200">
        <a:solidFill>
          <a:srgbClr val="000000"/>
        </a:solidFill>
        <a:latin typeface="GillSans" pitchFamily="1" charset="0"/>
        <a:ea typeface="ヒラギノ角ゴ ProN W3" pitchFamily="1" charset="-128"/>
        <a:cs typeface="+mn-cs"/>
        <a:sym typeface="GillSans" pitchFamily="1" charset="0"/>
      </a:defRPr>
    </a:lvl7pPr>
    <a:lvl8pPr marL="3200400" algn="l" defTabSz="914400" rtl="0" eaLnBrk="1" latinLnBrk="0" hangingPunct="1">
      <a:defRPr sz="5600" kern="1200">
        <a:solidFill>
          <a:srgbClr val="000000"/>
        </a:solidFill>
        <a:latin typeface="GillSans" pitchFamily="1" charset="0"/>
        <a:ea typeface="ヒラギノ角ゴ ProN W3" pitchFamily="1" charset="-128"/>
        <a:cs typeface="+mn-cs"/>
        <a:sym typeface="GillSans" pitchFamily="1" charset="0"/>
      </a:defRPr>
    </a:lvl8pPr>
    <a:lvl9pPr marL="3657600" algn="l" defTabSz="914400" rtl="0" eaLnBrk="1" latinLnBrk="0" hangingPunct="1">
      <a:defRPr sz="5600" kern="1200">
        <a:solidFill>
          <a:srgbClr val="000000"/>
        </a:solidFill>
        <a:latin typeface="GillSans" pitchFamily="1" charset="0"/>
        <a:ea typeface="ヒラギノ角ゴ ProN W3" pitchFamily="1" charset="-128"/>
        <a:cs typeface="+mn-cs"/>
        <a:sym typeface="GillSans" pitchFamily="1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41" d="100"/>
          <a:sy n="41" d="100"/>
        </p:scale>
        <p:origin x="-138" y="-390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771EC9-F74A-43DF-9E40-2B86E52947D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B8D7A9-6527-4EB3-A9C2-7AEA4ECFE18A}">
      <dgm:prSet/>
      <dgm:spPr>
        <a:solidFill>
          <a:srgbClr val="FF0000"/>
        </a:solidFill>
      </dgm:spPr>
      <dgm:t>
        <a:bodyPr/>
        <a:lstStyle/>
        <a:p>
          <a:pPr rtl="0"/>
          <a:r>
            <a:rPr lang="en-US" b="1" dirty="0" smtClean="0">
              <a:latin typeface="Trebuchet MS" pitchFamily="34" charset="0"/>
            </a:rPr>
            <a:t>The Mission: Display it and They Will Ride!</a:t>
          </a:r>
          <a:endParaRPr lang="en-US" b="1" dirty="0">
            <a:latin typeface="Trebuchet MS" pitchFamily="34" charset="0"/>
          </a:endParaRPr>
        </a:p>
      </dgm:t>
    </dgm:pt>
    <dgm:pt modelId="{75663C90-E366-4A7E-9C1C-D3DD8E59973E}" type="parTrans" cxnId="{91080A27-3534-4838-93EE-2AD3B494C2B4}">
      <dgm:prSet/>
      <dgm:spPr/>
      <dgm:t>
        <a:bodyPr/>
        <a:lstStyle/>
        <a:p>
          <a:endParaRPr lang="en-US"/>
        </a:p>
      </dgm:t>
    </dgm:pt>
    <dgm:pt modelId="{4881B926-F75C-4411-87B0-D850E0054FF2}" type="sibTrans" cxnId="{91080A27-3534-4838-93EE-2AD3B494C2B4}">
      <dgm:prSet/>
      <dgm:spPr/>
      <dgm:t>
        <a:bodyPr/>
        <a:lstStyle/>
        <a:p>
          <a:endParaRPr lang="en-US"/>
        </a:p>
      </dgm:t>
    </dgm:pt>
    <dgm:pt modelId="{8A07D4D2-FE4C-4A61-8DE8-17F18E95123F}" type="pres">
      <dgm:prSet presAssocID="{A8771EC9-F74A-43DF-9E40-2B86E52947D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80B556-BE6B-4628-BA1B-A765C02042C9}" type="pres">
      <dgm:prSet presAssocID="{88B8D7A9-6527-4EB3-A9C2-7AEA4ECFE18A}" presName="parentText" presStyleLbl="node1" presStyleIdx="0" presStyleCnt="1" custLinFactNeighborY="-1290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0D0827-D451-4489-9093-30F5875D7B99}" type="presOf" srcId="{88B8D7A9-6527-4EB3-A9C2-7AEA4ECFE18A}" destId="{5A80B556-BE6B-4628-BA1B-A765C02042C9}" srcOrd="0" destOrd="0" presId="urn:microsoft.com/office/officeart/2005/8/layout/vList2"/>
    <dgm:cxn modelId="{D12A0E33-5BD4-419B-8FA7-35538EAF37AE}" type="presOf" srcId="{A8771EC9-F74A-43DF-9E40-2B86E52947DB}" destId="{8A07D4D2-FE4C-4A61-8DE8-17F18E95123F}" srcOrd="0" destOrd="0" presId="urn:microsoft.com/office/officeart/2005/8/layout/vList2"/>
    <dgm:cxn modelId="{91080A27-3534-4838-93EE-2AD3B494C2B4}" srcId="{A8771EC9-F74A-43DF-9E40-2B86E52947DB}" destId="{88B8D7A9-6527-4EB3-A9C2-7AEA4ECFE18A}" srcOrd="0" destOrd="0" parTransId="{75663C90-E366-4A7E-9C1C-D3DD8E59973E}" sibTransId="{4881B926-F75C-4411-87B0-D850E0054FF2}"/>
    <dgm:cxn modelId="{BAC44A0F-57B0-4CE1-9940-08EE4EC9895A}" type="presParOf" srcId="{8A07D4D2-FE4C-4A61-8DE8-17F18E95123F}" destId="{5A80B556-BE6B-4628-BA1B-A765C02042C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C0279E-825E-4119-8362-562A085B7836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BC79D3-066E-46F0-A1AD-D2892044838B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JavaScript Loader</a:t>
          </a:r>
          <a:endParaRPr lang="en-US" dirty="0"/>
        </a:p>
      </dgm:t>
    </dgm:pt>
    <dgm:pt modelId="{C1A416FC-87E1-4208-A4D3-64A82D6BA174}" type="parTrans" cxnId="{5D60E0EC-A0B4-44BE-B943-975BE3CB69F6}">
      <dgm:prSet/>
      <dgm:spPr/>
      <dgm:t>
        <a:bodyPr/>
        <a:lstStyle/>
        <a:p>
          <a:endParaRPr lang="en-US"/>
        </a:p>
      </dgm:t>
    </dgm:pt>
    <dgm:pt modelId="{0E1CBF4D-2368-417B-97BE-2174634344E9}" type="sibTrans" cxnId="{5D60E0EC-A0B4-44BE-B943-975BE3CB69F6}">
      <dgm:prSet/>
      <dgm:spPr/>
      <dgm:t>
        <a:bodyPr/>
        <a:lstStyle/>
        <a:p>
          <a:endParaRPr lang="en-US"/>
        </a:p>
      </dgm:t>
    </dgm:pt>
    <dgm:pt modelId="{F0274AD1-29A3-400C-8230-9ACA5176C596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Qt Web Viewer</a:t>
          </a:r>
          <a:endParaRPr lang="en-US" dirty="0"/>
        </a:p>
      </dgm:t>
    </dgm:pt>
    <dgm:pt modelId="{7B003BC8-D20E-4F8B-B66D-4603DDB1D147}" type="parTrans" cxnId="{A36CC1F5-8F03-482A-825F-90A31D665175}">
      <dgm:prSet/>
      <dgm:spPr/>
      <dgm:t>
        <a:bodyPr/>
        <a:lstStyle/>
        <a:p>
          <a:endParaRPr lang="en-US"/>
        </a:p>
      </dgm:t>
    </dgm:pt>
    <dgm:pt modelId="{55840BEC-AEC5-4521-85A3-C812A07AEE52}" type="sibTrans" cxnId="{A36CC1F5-8F03-482A-825F-90A31D665175}">
      <dgm:prSet/>
      <dgm:spPr/>
      <dgm:t>
        <a:bodyPr/>
        <a:lstStyle/>
        <a:p>
          <a:endParaRPr lang="en-US"/>
        </a:p>
      </dgm:t>
    </dgm:pt>
    <dgm:pt modelId="{AC8DB104-E0D1-4852-8B62-792960F43B79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err="1" smtClean="0"/>
            <a:t>Chumby</a:t>
          </a:r>
          <a:r>
            <a:rPr lang="en-US" dirty="0" smtClean="0"/>
            <a:t> Platform</a:t>
          </a:r>
          <a:endParaRPr lang="en-US" dirty="0"/>
        </a:p>
      </dgm:t>
    </dgm:pt>
    <dgm:pt modelId="{567E8A23-4275-4848-B99C-9B158915CE52}" type="parTrans" cxnId="{2D69FB2A-A3DE-4207-839E-AF8CF2F4889D}">
      <dgm:prSet/>
      <dgm:spPr/>
      <dgm:t>
        <a:bodyPr/>
        <a:lstStyle/>
        <a:p>
          <a:endParaRPr lang="en-US"/>
        </a:p>
      </dgm:t>
    </dgm:pt>
    <dgm:pt modelId="{A554180E-3ECC-4CE9-9220-AA8AA501C53E}" type="sibTrans" cxnId="{2D69FB2A-A3DE-4207-839E-AF8CF2F4889D}">
      <dgm:prSet/>
      <dgm:spPr/>
      <dgm:t>
        <a:bodyPr/>
        <a:lstStyle/>
        <a:p>
          <a:endParaRPr lang="en-US"/>
        </a:p>
      </dgm:t>
    </dgm:pt>
    <dgm:pt modelId="{6E3C62BC-4C9E-495C-9148-269963987F49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err="1" smtClean="0"/>
            <a:t>Debugchumby</a:t>
          </a:r>
          <a:r>
            <a:rPr lang="en-US" dirty="0" smtClean="0"/>
            <a:t> script</a:t>
          </a:r>
          <a:endParaRPr lang="en-US" dirty="0"/>
        </a:p>
      </dgm:t>
    </dgm:pt>
    <dgm:pt modelId="{B46614D9-7A88-4A57-896C-4C27E293E901}" type="parTrans" cxnId="{3772B0D1-3D07-453E-9EDE-F473D67736F6}">
      <dgm:prSet/>
      <dgm:spPr/>
      <dgm:t>
        <a:bodyPr/>
        <a:lstStyle/>
        <a:p>
          <a:endParaRPr lang="en-US"/>
        </a:p>
      </dgm:t>
    </dgm:pt>
    <dgm:pt modelId="{13884E6A-9E76-4469-815A-6FC99F60157C}" type="sibTrans" cxnId="{3772B0D1-3D07-453E-9EDE-F473D67736F6}">
      <dgm:prSet/>
      <dgm:spPr/>
      <dgm:t>
        <a:bodyPr/>
        <a:lstStyle/>
        <a:p>
          <a:endParaRPr lang="en-US"/>
        </a:p>
      </dgm:t>
    </dgm:pt>
    <dgm:pt modelId="{8D47C02E-5A0A-4062-B315-210331ACD145}" type="pres">
      <dgm:prSet presAssocID="{F3C0279E-825E-4119-8362-562A085B783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9539C2B-9277-4D75-A0B9-E30164DF9700}" type="pres">
      <dgm:prSet presAssocID="{B3BC79D3-066E-46F0-A1AD-D2892044838B}" presName="vertOne" presStyleCnt="0"/>
      <dgm:spPr/>
    </dgm:pt>
    <dgm:pt modelId="{6431176B-AF18-47CF-928F-DA5F9B319D19}" type="pres">
      <dgm:prSet presAssocID="{B3BC79D3-066E-46F0-A1AD-D2892044838B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951F7E-E02B-460B-8AB9-6AF5759DF6CD}" type="pres">
      <dgm:prSet presAssocID="{B3BC79D3-066E-46F0-A1AD-D2892044838B}" presName="parTransOne" presStyleCnt="0"/>
      <dgm:spPr/>
    </dgm:pt>
    <dgm:pt modelId="{0CB54337-C000-4885-B9C1-E967BD66F964}" type="pres">
      <dgm:prSet presAssocID="{B3BC79D3-066E-46F0-A1AD-D2892044838B}" presName="horzOne" presStyleCnt="0"/>
      <dgm:spPr/>
    </dgm:pt>
    <dgm:pt modelId="{18493147-1775-4677-969B-D4D1CCBA9965}" type="pres">
      <dgm:prSet presAssocID="{F0274AD1-29A3-400C-8230-9ACA5176C596}" presName="vertTwo" presStyleCnt="0"/>
      <dgm:spPr/>
    </dgm:pt>
    <dgm:pt modelId="{BF9B218C-702C-4B5B-8A0A-19A219905CB7}" type="pres">
      <dgm:prSet presAssocID="{F0274AD1-29A3-400C-8230-9ACA5176C596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632936-1218-472C-8050-F77A92874987}" type="pres">
      <dgm:prSet presAssocID="{F0274AD1-29A3-400C-8230-9ACA5176C596}" presName="parTransTwo" presStyleCnt="0"/>
      <dgm:spPr/>
    </dgm:pt>
    <dgm:pt modelId="{E66091E3-181B-4461-945C-58D4B8617790}" type="pres">
      <dgm:prSet presAssocID="{F0274AD1-29A3-400C-8230-9ACA5176C596}" presName="horzTwo" presStyleCnt="0"/>
      <dgm:spPr/>
    </dgm:pt>
    <dgm:pt modelId="{9FBEE595-049C-4F0C-A10C-B5B0E8955D6D}" type="pres">
      <dgm:prSet presAssocID="{6E3C62BC-4C9E-495C-9148-269963987F49}" presName="vertThree" presStyleCnt="0"/>
      <dgm:spPr/>
    </dgm:pt>
    <dgm:pt modelId="{D2DA4EBA-2813-477F-B61C-0EB655E7A48E}" type="pres">
      <dgm:prSet presAssocID="{6E3C62BC-4C9E-495C-9148-269963987F49}" presName="txThre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D14391C-5830-41CB-9688-8DA0D697ACFE}" type="pres">
      <dgm:prSet presAssocID="{6E3C62BC-4C9E-495C-9148-269963987F49}" presName="parTransThree" presStyleCnt="0"/>
      <dgm:spPr/>
    </dgm:pt>
    <dgm:pt modelId="{12658D88-C386-441D-BD81-4832A5CC4C1F}" type="pres">
      <dgm:prSet presAssocID="{6E3C62BC-4C9E-495C-9148-269963987F49}" presName="horzThree" presStyleCnt="0"/>
      <dgm:spPr/>
    </dgm:pt>
    <dgm:pt modelId="{1E338230-BD07-426B-9749-036660CFAC1D}" type="pres">
      <dgm:prSet presAssocID="{AC8DB104-E0D1-4852-8B62-792960F43B79}" presName="vertFour" presStyleCnt="0">
        <dgm:presLayoutVars>
          <dgm:chPref val="3"/>
        </dgm:presLayoutVars>
      </dgm:prSet>
      <dgm:spPr/>
    </dgm:pt>
    <dgm:pt modelId="{BB378E66-0AA7-4DA3-A771-9F8A75F7868D}" type="pres">
      <dgm:prSet presAssocID="{AC8DB104-E0D1-4852-8B62-792960F43B79}" presName="txFour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0221061-A287-4B10-866E-7A00A45FC90D}" type="pres">
      <dgm:prSet presAssocID="{AC8DB104-E0D1-4852-8B62-792960F43B79}" presName="horzFour" presStyleCnt="0"/>
      <dgm:spPr/>
    </dgm:pt>
  </dgm:ptLst>
  <dgm:cxnLst>
    <dgm:cxn modelId="{516327E8-40A5-49B8-8B4D-FC2AECBA53FE}" type="presOf" srcId="{AC8DB104-E0D1-4852-8B62-792960F43B79}" destId="{BB378E66-0AA7-4DA3-A771-9F8A75F7868D}" srcOrd="0" destOrd="0" presId="urn:microsoft.com/office/officeart/2005/8/layout/hierarchy4"/>
    <dgm:cxn modelId="{5D60E0EC-A0B4-44BE-B943-975BE3CB69F6}" srcId="{F3C0279E-825E-4119-8362-562A085B7836}" destId="{B3BC79D3-066E-46F0-A1AD-D2892044838B}" srcOrd="0" destOrd="0" parTransId="{C1A416FC-87E1-4208-A4D3-64A82D6BA174}" sibTransId="{0E1CBF4D-2368-417B-97BE-2174634344E9}"/>
    <dgm:cxn modelId="{3772B0D1-3D07-453E-9EDE-F473D67736F6}" srcId="{F0274AD1-29A3-400C-8230-9ACA5176C596}" destId="{6E3C62BC-4C9E-495C-9148-269963987F49}" srcOrd="0" destOrd="0" parTransId="{B46614D9-7A88-4A57-896C-4C27E293E901}" sibTransId="{13884E6A-9E76-4469-815A-6FC99F60157C}"/>
    <dgm:cxn modelId="{4BD04348-7969-4E01-8F2D-28E7F2B9F0BB}" type="presOf" srcId="{F3C0279E-825E-4119-8362-562A085B7836}" destId="{8D47C02E-5A0A-4062-B315-210331ACD145}" srcOrd="0" destOrd="0" presId="urn:microsoft.com/office/officeart/2005/8/layout/hierarchy4"/>
    <dgm:cxn modelId="{F3C6DD9D-A5F2-4355-AF65-1C18337AFA5E}" type="presOf" srcId="{F0274AD1-29A3-400C-8230-9ACA5176C596}" destId="{BF9B218C-702C-4B5B-8A0A-19A219905CB7}" srcOrd="0" destOrd="0" presId="urn:microsoft.com/office/officeart/2005/8/layout/hierarchy4"/>
    <dgm:cxn modelId="{A36CC1F5-8F03-482A-825F-90A31D665175}" srcId="{B3BC79D3-066E-46F0-A1AD-D2892044838B}" destId="{F0274AD1-29A3-400C-8230-9ACA5176C596}" srcOrd="0" destOrd="0" parTransId="{7B003BC8-D20E-4F8B-B66D-4603DDB1D147}" sibTransId="{55840BEC-AEC5-4521-85A3-C812A07AEE52}"/>
    <dgm:cxn modelId="{2D69FB2A-A3DE-4207-839E-AF8CF2F4889D}" srcId="{6E3C62BC-4C9E-495C-9148-269963987F49}" destId="{AC8DB104-E0D1-4852-8B62-792960F43B79}" srcOrd="0" destOrd="0" parTransId="{567E8A23-4275-4848-B99C-9B158915CE52}" sibTransId="{A554180E-3ECC-4CE9-9220-AA8AA501C53E}"/>
    <dgm:cxn modelId="{0D3CF5FA-8307-4AC6-A4AB-F568DCA0A0E2}" type="presOf" srcId="{B3BC79D3-066E-46F0-A1AD-D2892044838B}" destId="{6431176B-AF18-47CF-928F-DA5F9B319D19}" srcOrd="0" destOrd="0" presId="urn:microsoft.com/office/officeart/2005/8/layout/hierarchy4"/>
    <dgm:cxn modelId="{B78F1127-E484-4E5C-8B0B-A2D8D23EFF66}" type="presOf" srcId="{6E3C62BC-4C9E-495C-9148-269963987F49}" destId="{D2DA4EBA-2813-477F-B61C-0EB655E7A48E}" srcOrd="0" destOrd="0" presId="urn:microsoft.com/office/officeart/2005/8/layout/hierarchy4"/>
    <dgm:cxn modelId="{84145E42-865B-459A-ADAC-A4F9DB0CA980}" type="presParOf" srcId="{8D47C02E-5A0A-4062-B315-210331ACD145}" destId="{E9539C2B-9277-4D75-A0B9-E30164DF9700}" srcOrd="0" destOrd="0" presId="urn:microsoft.com/office/officeart/2005/8/layout/hierarchy4"/>
    <dgm:cxn modelId="{E6CAFB7F-5248-40B9-B990-DDFE7C8B7CA7}" type="presParOf" srcId="{E9539C2B-9277-4D75-A0B9-E30164DF9700}" destId="{6431176B-AF18-47CF-928F-DA5F9B319D19}" srcOrd="0" destOrd="0" presId="urn:microsoft.com/office/officeart/2005/8/layout/hierarchy4"/>
    <dgm:cxn modelId="{C1F3245A-A4BD-49EF-BF7A-551498FAF752}" type="presParOf" srcId="{E9539C2B-9277-4D75-A0B9-E30164DF9700}" destId="{EF951F7E-E02B-460B-8AB9-6AF5759DF6CD}" srcOrd="1" destOrd="0" presId="urn:microsoft.com/office/officeart/2005/8/layout/hierarchy4"/>
    <dgm:cxn modelId="{EAA3BFA7-3501-46FC-A029-09CB61DEFF77}" type="presParOf" srcId="{E9539C2B-9277-4D75-A0B9-E30164DF9700}" destId="{0CB54337-C000-4885-B9C1-E967BD66F964}" srcOrd="2" destOrd="0" presId="urn:microsoft.com/office/officeart/2005/8/layout/hierarchy4"/>
    <dgm:cxn modelId="{65A65DFA-171F-4681-9E75-099E0CE2D5D7}" type="presParOf" srcId="{0CB54337-C000-4885-B9C1-E967BD66F964}" destId="{18493147-1775-4677-969B-D4D1CCBA9965}" srcOrd="0" destOrd="0" presId="urn:microsoft.com/office/officeart/2005/8/layout/hierarchy4"/>
    <dgm:cxn modelId="{2C9288D3-BFB9-41AB-BD5D-3610BBACE011}" type="presParOf" srcId="{18493147-1775-4677-969B-D4D1CCBA9965}" destId="{BF9B218C-702C-4B5B-8A0A-19A219905CB7}" srcOrd="0" destOrd="0" presId="urn:microsoft.com/office/officeart/2005/8/layout/hierarchy4"/>
    <dgm:cxn modelId="{C44CF88D-E5EA-4757-8442-8961E62D7EC9}" type="presParOf" srcId="{18493147-1775-4677-969B-D4D1CCBA9965}" destId="{54632936-1218-472C-8050-F77A92874987}" srcOrd="1" destOrd="0" presId="urn:microsoft.com/office/officeart/2005/8/layout/hierarchy4"/>
    <dgm:cxn modelId="{EF73F243-93A3-458B-B9E1-BB907B615FC6}" type="presParOf" srcId="{18493147-1775-4677-969B-D4D1CCBA9965}" destId="{E66091E3-181B-4461-945C-58D4B8617790}" srcOrd="2" destOrd="0" presId="urn:microsoft.com/office/officeart/2005/8/layout/hierarchy4"/>
    <dgm:cxn modelId="{0591FB8F-3356-4A86-8CE1-E66F5D34A814}" type="presParOf" srcId="{E66091E3-181B-4461-945C-58D4B8617790}" destId="{9FBEE595-049C-4F0C-A10C-B5B0E8955D6D}" srcOrd="0" destOrd="0" presId="urn:microsoft.com/office/officeart/2005/8/layout/hierarchy4"/>
    <dgm:cxn modelId="{CD98BDEF-8709-4D5A-A274-8906BDE46176}" type="presParOf" srcId="{9FBEE595-049C-4F0C-A10C-B5B0E8955D6D}" destId="{D2DA4EBA-2813-477F-B61C-0EB655E7A48E}" srcOrd="0" destOrd="0" presId="urn:microsoft.com/office/officeart/2005/8/layout/hierarchy4"/>
    <dgm:cxn modelId="{10088D66-F921-4AA6-BFFB-51EDE7644FFD}" type="presParOf" srcId="{9FBEE595-049C-4F0C-A10C-B5B0E8955D6D}" destId="{CD14391C-5830-41CB-9688-8DA0D697ACFE}" srcOrd="1" destOrd="0" presId="urn:microsoft.com/office/officeart/2005/8/layout/hierarchy4"/>
    <dgm:cxn modelId="{AEB35722-A657-436D-8032-8036C208D4FB}" type="presParOf" srcId="{9FBEE595-049C-4F0C-A10C-B5B0E8955D6D}" destId="{12658D88-C386-441D-BD81-4832A5CC4C1F}" srcOrd="2" destOrd="0" presId="urn:microsoft.com/office/officeart/2005/8/layout/hierarchy4"/>
    <dgm:cxn modelId="{51588F9C-DA83-4829-BAAD-234113C25843}" type="presParOf" srcId="{12658D88-C386-441D-BD81-4832A5CC4C1F}" destId="{1E338230-BD07-426B-9749-036660CFAC1D}" srcOrd="0" destOrd="0" presId="urn:microsoft.com/office/officeart/2005/8/layout/hierarchy4"/>
    <dgm:cxn modelId="{5158FF72-F242-4358-BD49-11A8CE0A13A6}" type="presParOf" srcId="{1E338230-BD07-426B-9749-036660CFAC1D}" destId="{BB378E66-0AA7-4DA3-A771-9F8A75F7868D}" srcOrd="0" destOrd="0" presId="urn:microsoft.com/office/officeart/2005/8/layout/hierarchy4"/>
    <dgm:cxn modelId="{4FBACC94-D459-49A0-87AA-DA5C4607525B}" type="presParOf" srcId="{1E338230-BD07-426B-9749-036660CFAC1D}" destId="{D0221061-A287-4B10-866E-7A00A45FC90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C0279E-825E-4119-8362-562A085B7836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BC79D3-066E-46F0-A1AD-D2892044838B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JavaScript Loader</a:t>
          </a:r>
          <a:endParaRPr lang="en-US" dirty="0"/>
        </a:p>
      </dgm:t>
    </dgm:pt>
    <dgm:pt modelId="{C1A416FC-87E1-4208-A4D3-64A82D6BA174}" type="parTrans" cxnId="{5D60E0EC-A0B4-44BE-B943-975BE3CB69F6}">
      <dgm:prSet/>
      <dgm:spPr/>
      <dgm:t>
        <a:bodyPr/>
        <a:lstStyle/>
        <a:p>
          <a:endParaRPr lang="en-US"/>
        </a:p>
      </dgm:t>
    </dgm:pt>
    <dgm:pt modelId="{0E1CBF4D-2368-417B-97BE-2174634344E9}" type="sibTrans" cxnId="{5D60E0EC-A0B4-44BE-B943-975BE3CB69F6}">
      <dgm:prSet/>
      <dgm:spPr/>
      <dgm:t>
        <a:bodyPr/>
        <a:lstStyle/>
        <a:p>
          <a:endParaRPr lang="en-US"/>
        </a:p>
      </dgm:t>
    </dgm:pt>
    <dgm:pt modelId="{F0274AD1-29A3-400C-8230-9ACA5176C596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err="1" smtClean="0"/>
            <a:t>Webconverger</a:t>
          </a:r>
          <a:r>
            <a:rPr lang="en-US" dirty="0" smtClean="0"/>
            <a:t> Kiosk</a:t>
          </a:r>
          <a:endParaRPr lang="en-US" dirty="0"/>
        </a:p>
      </dgm:t>
    </dgm:pt>
    <dgm:pt modelId="{7B003BC8-D20E-4F8B-B66D-4603DDB1D147}" type="parTrans" cxnId="{A36CC1F5-8F03-482A-825F-90A31D665175}">
      <dgm:prSet/>
      <dgm:spPr/>
      <dgm:t>
        <a:bodyPr/>
        <a:lstStyle/>
        <a:p>
          <a:endParaRPr lang="en-US"/>
        </a:p>
      </dgm:t>
    </dgm:pt>
    <dgm:pt modelId="{55840BEC-AEC5-4521-85A3-C812A07AEE52}" type="sibTrans" cxnId="{A36CC1F5-8F03-482A-825F-90A31D665175}">
      <dgm:prSet/>
      <dgm:spPr/>
      <dgm:t>
        <a:bodyPr/>
        <a:lstStyle/>
        <a:p>
          <a:endParaRPr lang="en-US"/>
        </a:p>
      </dgm:t>
    </dgm:pt>
    <dgm:pt modelId="{AC8DB104-E0D1-4852-8B62-792960F43B79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err="1" smtClean="0"/>
            <a:t>Debian</a:t>
          </a:r>
          <a:r>
            <a:rPr lang="en-US" dirty="0" smtClean="0"/>
            <a:t> Live</a:t>
          </a:r>
          <a:endParaRPr lang="en-US" dirty="0"/>
        </a:p>
      </dgm:t>
    </dgm:pt>
    <dgm:pt modelId="{567E8A23-4275-4848-B99C-9B158915CE52}" type="parTrans" cxnId="{2D69FB2A-A3DE-4207-839E-AF8CF2F4889D}">
      <dgm:prSet/>
      <dgm:spPr/>
      <dgm:t>
        <a:bodyPr/>
        <a:lstStyle/>
        <a:p>
          <a:endParaRPr lang="en-US"/>
        </a:p>
      </dgm:t>
    </dgm:pt>
    <dgm:pt modelId="{A554180E-3ECC-4CE9-9220-AA8AA501C53E}" type="sibTrans" cxnId="{2D69FB2A-A3DE-4207-839E-AF8CF2F4889D}">
      <dgm:prSet/>
      <dgm:spPr/>
      <dgm:t>
        <a:bodyPr/>
        <a:lstStyle/>
        <a:p>
          <a:endParaRPr lang="en-US"/>
        </a:p>
      </dgm:t>
    </dgm:pt>
    <dgm:pt modelId="{8D47C02E-5A0A-4062-B315-210331ACD145}" type="pres">
      <dgm:prSet presAssocID="{F3C0279E-825E-4119-8362-562A085B783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9539C2B-9277-4D75-A0B9-E30164DF9700}" type="pres">
      <dgm:prSet presAssocID="{B3BC79D3-066E-46F0-A1AD-D2892044838B}" presName="vertOne" presStyleCnt="0"/>
      <dgm:spPr/>
    </dgm:pt>
    <dgm:pt modelId="{6431176B-AF18-47CF-928F-DA5F9B319D19}" type="pres">
      <dgm:prSet presAssocID="{B3BC79D3-066E-46F0-A1AD-D2892044838B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951F7E-E02B-460B-8AB9-6AF5759DF6CD}" type="pres">
      <dgm:prSet presAssocID="{B3BC79D3-066E-46F0-A1AD-D2892044838B}" presName="parTransOne" presStyleCnt="0"/>
      <dgm:spPr/>
    </dgm:pt>
    <dgm:pt modelId="{0CB54337-C000-4885-B9C1-E967BD66F964}" type="pres">
      <dgm:prSet presAssocID="{B3BC79D3-066E-46F0-A1AD-D2892044838B}" presName="horzOne" presStyleCnt="0"/>
      <dgm:spPr/>
    </dgm:pt>
    <dgm:pt modelId="{18493147-1775-4677-969B-D4D1CCBA9965}" type="pres">
      <dgm:prSet presAssocID="{F0274AD1-29A3-400C-8230-9ACA5176C596}" presName="vertTwo" presStyleCnt="0"/>
      <dgm:spPr/>
    </dgm:pt>
    <dgm:pt modelId="{BF9B218C-702C-4B5B-8A0A-19A219905CB7}" type="pres">
      <dgm:prSet presAssocID="{F0274AD1-29A3-400C-8230-9ACA5176C596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632936-1218-472C-8050-F77A92874987}" type="pres">
      <dgm:prSet presAssocID="{F0274AD1-29A3-400C-8230-9ACA5176C596}" presName="parTransTwo" presStyleCnt="0"/>
      <dgm:spPr/>
    </dgm:pt>
    <dgm:pt modelId="{E66091E3-181B-4461-945C-58D4B8617790}" type="pres">
      <dgm:prSet presAssocID="{F0274AD1-29A3-400C-8230-9ACA5176C596}" presName="horzTwo" presStyleCnt="0"/>
      <dgm:spPr/>
    </dgm:pt>
    <dgm:pt modelId="{EE88890F-7C2B-4146-8A1E-1DA1D42CD1D8}" type="pres">
      <dgm:prSet presAssocID="{AC8DB104-E0D1-4852-8B62-792960F43B79}" presName="vertThree" presStyleCnt="0"/>
      <dgm:spPr/>
    </dgm:pt>
    <dgm:pt modelId="{E68D9ACD-2FD8-40FB-9925-1E4E6AA44BF4}" type="pres">
      <dgm:prSet presAssocID="{AC8DB104-E0D1-4852-8B62-792960F43B79}" presName="txThre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F88BE4-8008-45EA-B97E-D77FCEE61FED}" type="pres">
      <dgm:prSet presAssocID="{AC8DB104-E0D1-4852-8B62-792960F43B79}" presName="horzThree" presStyleCnt="0"/>
      <dgm:spPr/>
    </dgm:pt>
  </dgm:ptLst>
  <dgm:cxnLst>
    <dgm:cxn modelId="{CA08784B-EB49-460E-A8FF-5011FBD91AB3}" type="presOf" srcId="{F3C0279E-825E-4119-8362-562A085B7836}" destId="{8D47C02E-5A0A-4062-B315-210331ACD145}" srcOrd="0" destOrd="0" presId="urn:microsoft.com/office/officeart/2005/8/layout/hierarchy4"/>
    <dgm:cxn modelId="{5D60E0EC-A0B4-44BE-B943-975BE3CB69F6}" srcId="{F3C0279E-825E-4119-8362-562A085B7836}" destId="{B3BC79D3-066E-46F0-A1AD-D2892044838B}" srcOrd="0" destOrd="0" parTransId="{C1A416FC-87E1-4208-A4D3-64A82D6BA174}" sibTransId="{0E1CBF4D-2368-417B-97BE-2174634344E9}"/>
    <dgm:cxn modelId="{369BBE68-146A-466E-8D09-298F5412C789}" type="presOf" srcId="{B3BC79D3-066E-46F0-A1AD-D2892044838B}" destId="{6431176B-AF18-47CF-928F-DA5F9B319D19}" srcOrd="0" destOrd="0" presId="urn:microsoft.com/office/officeart/2005/8/layout/hierarchy4"/>
    <dgm:cxn modelId="{A36CC1F5-8F03-482A-825F-90A31D665175}" srcId="{B3BC79D3-066E-46F0-A1AD-D2892044838B}" destId="{F0274AD1-29A3-400C-8230-9ACA5176C596}" srcOrd="0" destOrd="0" parTransId="{7B003BC8-D20E-4F8B-B66D-4603DDB1D147}" sibTransId="{55840BEC-AEC5-4521-85A3-C812A07AEE52}"/>
    <dgm:cxn modelId="{2D69FB2A-A3DE-4207-839E-AF8CF2F4889D}" srcId="{F0274AD1-29A3-400C-8230-9ACA5176C596}" destId="{AC8DB104-E0D1-4852-8B62-792960F43B79}" srcOrd="0" destOrd="0" parTransId="{567E8A23-4275-4848-B99C-9B158915CE52}" sibTransId="{A554180E-3ECC-4CE9-9220-AA8AA501C53E}"/>
    <dgm:cxn modelId="{B2B29330-AE0C-496F-A4FB-061EE6695D1E}" type="presOf" srcId="{F0274AD1-29A3-400C-8230-9ACA5176C596}" destId="{BF9B218C-702C-4B5B-8A0A-19A219905CB7}" srcOrd="0" destOrd="0" presId="urn:microsoft.com/office/officeart/2005/8/layout/hierarchy4"/>
    <dgm:cxn modelId="{5F0FD60D-C988-47BC-83C1-DD6A53186C45}" type="presOf" srcId="{AC8DB104-E0D1-4852-8B62-792960F43B79}" destId="{E68D9ACD-2FD8-40FB-9925-1E4E6AA44BF4}" srcOrd="0" destOrd="0" presId="urn:microsoft.com/office/officeart/2005/8/layout/hierarchy4"/>
    <dgm:cxn modelId="{D46EE7CA-A61B-4D03-ADA7-5A31C1BC292A}" type="presParOf" srcId="{8D47C02E-5A0A-4062-B315-210331ACD145}" destId="{E9539C2B-9277-4D75-A0B9-E30164DF9700}" srcOrd="0" destOrd="0" presId="urn:microsoft.com/office/officeart/2005/8/layout/hierarchy4"/>
    <dgm:cxn modelId="{B58B89D7-428F-4F1D-84BD-40D67A342B4A}" type="presParOf" srcId="{E9539C2B-9277-4D75-A0B9-E30164DF9700}" destId="{6431176B-AF18-47CF-928F-DA5F9B319D19}" srcOrd="0" destOrd="0" presId="urn:microsoft.com/office/officeart/2005/8/layout/hierarchy4"/>
    <dgm:cxn modelId="{97C80D5E-DAB7-4EA5-91EB-79DB4166802B}" type="presParOf" srcId="{E9539C2B-9277-4D75-A0B9-E30164DF9700}" destId="{EF951F7E-E02B-460B-8AB9-6AF5759DF6CD}" srcOrd="1" destOrd="0" presId="urn:microsoft.com/office/officeart/2005/8/layout/hierarchy4"/>
    <dgm:cxn modelId="{B53E00C9-2481-4C6D-9A56-961EDC156750}" type="presParOf" srcId="{E9539C2B-9277-4D75-A0B9-E30164DF9700}" destId="{0CB54337-C000-4885-B9C1-E967BD66F964}" srcOrd="2" destOrd="0" presId="urn:microsoft.com/office/officeart/2005/8/layout/hierarchy4"/>
    <dgm:cxn modelId="{464623CF-7BF2-469F-A376-454586AAE848}" type="presParOf" srcId="{0CB54337-C000-4885-B9C1-E967BD66F964}" destId="{18493147-1775-4677-969B-D4D1CCBA9965}" srcOrd="0" destOrd="0" presId="urn:microsoft.com/office/officeart/2005/8/layout/hierarchy4"/>
    <dgm:cxn modelId="{B93209F9-0F9F-4D49-A6FD-A1C511998F07}" type="presParOf" srcId="{18493147-1775-4677-969B-D4D1CCBA9965}" destId="{BF9B218C-702C-4B5B-8A0A-19A219905CB7}" srcOrd="0" destOrd="0" presId="urn:microsoft.com/office/officeart/2005/8/layout/hierarchy4"/>
    <dgm:cxn modelId="{2015ED34-75C4-484F-BE6A-2384C1BB0267}" type="presParOf" srcId="{18493147-1775-4677-969B-D4D1CCBA9965}" destId="{54632936-1218-472C-8050-F77A92874987}" srcOrd="1" destOrd="0" presId="urn:microsoft.com/office/officeart/2005/8/layout/hierarchy4"/>
    <dgm:cxn modelId="{E83491D0-BA9F-4C08-B30B-538802B50DE0}" type="presParOf" srcId="{18493147-1775-4677-969B-D4D1CCBA9965}" destId="{E66091E3-181B-4461-945C-58D4B8617790}" srcOrd="2" destOrd="0" presId="urn:microsoft.com/office/officeart/2005/8/layout/hierarchy4"/>
    <dgm:cxn modelId="{37AD20AB-BD5A-4424-AABE-15A6B4EAAF71}" type="presParOf" srcId="{E66091E3-181B-4461-945C-58D4B8617790}" destId="{EE88890F-7C2B-4146-8A1E-1DA1D42CD1D8}" srcOrd="0" destOrd="0" presId="urn:microsoft.com/office/officeart/2005/8/layout/hierarchy4"/>
    <dgm:cxn modelId="{A1621F92-46B4-4FC7-A14E-AC68A2E1ED2B}" type="presParOf" srcId="{EE88890F-7C2B-4146-8A1E-1DA1D42CD1D8}" destId="{E68D9ACD-2FD8-40FB-9925-1E4E6AA44BF4}" srcOrd="0" destOrd="0" presId="urn:microsoft.com/office/officeart/2005/8/layout/hierarchy4"/>
    <dgm:cxn modelId="{071622E4-CCDE-4265-8725-5DE17966052A}" type="presParOf" srcId="{EE88890F-7C2B-4146-8A1E-1DA1D42CD1D8}" destId="{A8F88BE4-8008-45EA-B97E-D77FCEE61FE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385EA8-6717-466E-8AE7-277F852C92B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DFEA0F-704F-419D-AB62-6243E04DE98C}">
      <dgm:prSet/>
      <dgm:spPr>
        <a:solidFill>
          <a:srgbClr val="FF0000"/>
        </a:solidFill>
      </dgm:spPr>
      <dgm:t>
        <a:bodyPr/>
        <a:lstStyle/>
        <a:p>
          <a:pPr rtl="0"/>
          <a:r>
            <a:rPr lang="en-US" dirty="0" smtClean="0"/>
            <a:t>On-Site Admin</a:t>
          </a:r>
          <a:endParaRPr lang="en-US" dirty="0"/>
        </a:p>
      </dgm:t>
    </dgm:pt>
    <dgm:pt modelId="{6B4FC774-FDCB-4B8B-A896-D95F55155487}" type="parTrans" cxnId="{99F5A710-FF8D-454F-B53E-C033566D949D}">
      <dgm:prSet/>
      <dgm:spPr/>
      <dgm:t>
        <a:bodyPr/>
        <a:lstStyle/>
        <a:p>
          <a:endParaRPr lang="en-US"/>
        </a:p>
      </dgm:t>
    </dgm:pt>
    <dgm:pt modelId="{442D9F30-E023-44E8-AD94-D928ACE402E7}" type="sibTrans" cxnId="{99F5A710-FF8D-454F-B53E-C033566D949D}">
      <dgm:prSet/>
      <dgm:spPr/>
      <dgm:t>
        <a:bodyPr/>
        <a:lstStyle/>
        <a:p>
          <a:endParaRPr lang="en-US"/>
        </a:p>
      </dgm:t>
    </dgm:pt>
    <dgm:pt modelId="{B8EAF5CD-E337-400D-876F-4637B4B89CEF}" type="pres">
      <dgm:prSet presAssocID="{51385EA8-6717-466E-8AE7-277F852C92B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C2782D-FD0D-4081-8DD8-F5D488530B2A}" type="pres">
      <dgm:prSet presAssocID="{6BDFEA0F-704F-419D-AB62-6243E04DE98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11C5D2-F85E-46A1-A763-924B0BFA7CFC}" type="presOf" srcId="{6BDFEA0F-704F-419D-AB62-6243E04DE98C}" destId="{E6C2782D-FD0D-4081-8DD8-F5D488530B2A}" srcOrd="0" destOrd="0" presId="urn:microsoft.com/office/officeart/2005/8/layout/vList2"/>
    <dgm:cxn modelId="{99F5A710-FF8D-454F-B53E-C033566D949D}" srcId="{51385EA8-6717-466E-8AE7-277F852C92B5}" destId="{6BDFEA0F-704F-419D-AB62-6243E04DE98C}" srcOrd="0" destOrd="0" parTransId="{6B4FC774-FDCB-4B8B-A896-D95F55155487}" sibTransId="{442D9F30-E023-44E8-AD94-D928ACE402E7}"/>
    <dgm:cxn modelId="{A0D5D2F6-A0E0-448F-B373-45E61DCEDFA0}" type="presOf" srcId="{51385EA8-6717-466E-8AE7-277F852C92B5}" destId="{B8EAF5CD-E337-400D-876F-4637B4B89CEF}" srcOrd="0" destOrd="0" presId="urn:microsoft.com/office/officeart/2005/8/layout/vList2"/>
    <dgm:cxn modelId="{C2762F83-6E65-41C4-9949-D5A70517954B}" type="presParOf" srcId="{B8EAF5CD-E337-400D-876F-4637B4B89CEF}" destId="{E6C2782D-FD0D-4081-8DD8-F5D488530B2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1385EA8-6717-466E-8AE7-277F852C92B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DFEA0F-704F-419D-AB62-6243E04DE98C}">
      <dgm:prSet/>
      <dgm:spPr>
        <a:solidFill>
          <a:srgbClr val="FF0000"/>
        </a:solidFill>
      </dgm:spPr>
      <dgm:t>
        <a:bodyPr/>
        <a:lstStyle/>
        <a:p>
          <a:pPr rtl="0"/>
          <a:r>
            <a:rPr lang="en-US" dirty="0" err="1" smtClean="0"/>
            <a:t>TriMet</a:t>
          </a:r>
          <a:endParaRPr lang="en-US" dirty="0" smtClean="0"/>
        </a:p>
        <a:p>
          <a:pPr rtl="0"/>
          <a:r>
            <a:rPr lang="en-US" dirty="0" smtClean="0"/>
            <a:t>Portland Streetcar</a:t>
          </a:r>
          <a:endParaRPr lang="en-US" dirty="0"/>
        </a:p>
      </dgm:t>
    </dgm:pt>
    <dgm:pt modelId="{6B4FC774-FDCB-4B8B-A896-D95F55155487}" type="parTrans" cxnId="{99F5A710-FF8D-454F-B53E-C033566D949D}">
      <dgm:prSet/>
      <dgm:spPr/>
      <dgm:t>
        <a:bodyPr/>
        <a:lstStyle/>
        <a:p>
          <a:endParaRPr lang="en-US"/>
        </a:p>
      </dgm:t>
    </dgm:pt>
    <dgm:pt modelId="{442D9F30-E023-44E8-AD94-D928ACE402E7}" type="sibTrans" cxnId="{99F5A710-FF8D-454F-B53E-C033566D949D}">
      <dgm:prSet/>
      <dgm:spPr/>
      <dgm:t>
        <a:bodyPr/>
        <a:lstStyle/>
        <a:p>
          <a:endParaRPr lang="en-US"/>
        </a:p>
      </dgm:t>
    </dgm:pt>
    <dgm:pt modelId="{B8EAF5CD-E337-400D-876F-4637B4B89CEF}" type="pres">
      <dgm:prSet presAssocID="{51385EA8-6717-466E-8AE7-277F852C92B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C2782D-FD0D-4081-8DD8-F5D488530B2A}" type="pres">
      <dgm:prSet presAssocID="{6BDFEA0F-704F-419D-AB62-6243E04DE98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8BA88C-10F6-4DC8-A343-259B6397FEC0}" type="presOf" srcId="{51385EA8-6717-466E-8AE7-277F852C92B5}" destId="{B8EAF5CD-E337-400D-876F-4637B4B89CEF}" srcOrd="0" destOrd="0" presId="urn:microsoft.com/office/officeart/2005/8/layout/vList2"/>
    <dgm:cxn modelId="{A8C6CDF9-7C54-4FB3-9E7D-931E97BEA834}" type="presOf" srcId="{6BDFEA0F-704F-419D-AB62-6243E04DE98C}" destId="{E6C2782D-FD0D-4081-8DD8-F5D488530B2A}" srcOrd="0" destOrd="0" presId="urn:microsoft.com/office/officeart/2005/8/layout/vList2"/>
    <dgm:cxn modelId="{99F5A710-FF8D-454F-B53E-C033566D949D}" srcId="{51385EA8-6717-466E-8AE7-277F852C92B5}" destId="{6BDFEA0F-704F-419D-AB62-6243E04DE98C}" srcOrd="0" destOrd="0" parTransId="{6B4FC774-FDCB-4B8B-A896-D95F55155487}" sibTransId="{442D9F30-E023-44E8-AD94-D928ACE402E7}"/>
    <dgm:cxn modelId="{6DA5EAEF-FDAA-4D9D-9442-6753290B43B3}" type="presParOf" srcId="{B8EAF5CD-E337-400D-876F-4637B4B89CEF}" destId="{E6C2782D-FD0D-4081-8DD8-F5D488530B2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1385EA8-6717-466E-8AE7-277F852C92B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DFEA0F-704F-419D-AB62-6243E04DE98C}">
      <dgm:prSet/>
      <dgm:spPr>
        <a:solidFill>
          <a:srgbClr val="FF0000"/>
        </a:solidFill>
      </dgm:spPr>
      <dgm:t>
        <a:bodyPr/>
        <a:lstStyle/>
        <a:p>
          <a:pPr rtl="0"/>
          <a:r>
            <a:rPr lang="en-US" dirty="0" smtClean="0"/>
            <a:t>MUNI</a:t>
          </a:r>
        </a:p>
        <a:p>
          <a:pPr rtl="0"/>
          <a:r>
            <a:rPr lang="en-US" dirty="0" smtClean="0"/>
            <a:t>BART</a:t>
          </a:r>
        </a:p>
        <a:p>
          <a:pPr rtl="0"/>
          <a:r>
            <a:rPr lang="en-US" dirty="0" smtClean="0"/>
            <a:t>AC Transit</a:t>
          </a:r>
          <a:endParaRPr lang="en-US" dirty="0"/>
        </a:p>
      </dgm:t>
    </dgm:pt>
    <dgm:pt modelId="{6B4FC774-FDCB-4B8B-A896-D95F55155487}" type="parTrans" cxnId="{99F5A710-FF8D-454F-B53E-C033566D949D}">
      <dgm:prSet/>
      <dgm:spPr/>
      <dgm:t>
        <a:bodyPr/>
        <a:lstStyle/>
        <a:p>
          <a:endParaRPr lang="en-US"/>
        </a:p>
      </dgm:t>
    </dgm:pt>
    <dgm:pt modelId="{442D9F30-E023-44E8-AD94-D928ACE402E7}" type="sibTrans" cxnId="{99F5A710-FF8D-454F-B53E-C033566D949D}">
      <dgm:prSet/>
      <dgm:spPr/>
      <dgm:t>
        <a:bodyPr/>
        <a:lstStyle/>
        <a:p>
          <a:endParaRPr lang="en-US"/>
        </a:p>
      </dgm:t>
    </dgm:pt>
    <dgm:pt modelId="{B8EAF5CD-E337-400D-876F-4637B4B89CEF}" type="pres">
      <dgm:prSet presAssocID="{51385EA8-6717-466E-8AE7-277F852C92B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C2782D-FD0D-4081-8DD8-F5D488530B2A}" type="pres">
      <dgm:prSet presAssocID="{6BDFEA0F-704F-419D-AB62-6243E04DE98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063666-8401-4634-A843-4F6882BE6121}" type="presOf" srcId="{51385EA8-6717-466E-8AE7-277F852C92B5}" destId="{B8EAF5CD-E337-400D-876F-4637B4B89CEF}" srcOrd="0" destOrd="0" presId="urn:microsoft.com/office/officeart/2005/8/layout/vList2"/>
    <dgm:cxn modelId="{99F5A710-FF8D-454F-B53E-C033566D949D}" srcId="{51385EA8-6717-466E-8AE7-277F852C92B5}" destId="{6BDFEA0F-704F-419D-AB62-6243E04DE98C}" srcOrd="0" destOrd="0" parTransId="{6B4FC774-FDCB-4B8B-A896-D95F55155487}" sibTransId="{442D9F30-E023-44E8-AD94-D928ACE402E7}"/>
    <dgm:cxn modelId="{7A3781FC-6947-41BF-91F0-438C74C61A4D}" type="presOf" srcId="{6BDFEA0F-704F-419D-AB62-6243E04DE98C}" destId="{E6C2782D-FD0D-4081-8DD8-F5D488530B2A}" srcOrd="0" destOrd="0" presId="urn:microsoft.com/office/officeart/2005/8/layout/vList2"/>
    <dgm:cxn modelId="{3B1DC7C3-D927-4CAB-8EFA-8759E5E24896}" type="presParOf" srcId="{B8EAF5CD-E337-400D-876F-4637B4B89CEF}" destId="{E6C2782D-FD0D-4081-8DD8-F5D488530B2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BCAA8C0-135A-4FBC-80D7-AE0151BF35E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F24F3B-5CA4-4713-A8A1-8FBCE4778FE0}">
      <dgm:prSet/>
      <dgm:spPr>
        <a:solidFill>
          <a:srgbClr val="C00000"/>
        </a:solidFill>
      </dgm:spPr>
      <dgm:t>
        <a:bodyPr/>
        <a:lstStyle/>
        <a:p>
          <a:pPr rtl="0"/>
          <a:r>
            <a:rPr lang="en-US" dirty="0" smtClean="0"/>
            <a:t>Leverage Existing Networks</a:t>
          </a:r>
          <a:endParaRPr lang="en-US" dirty="0"/>
        </a:p>
      </dgm:t>
    </dgm:pt>
    <dgm:pt modelId="{27B45652-DB3F-41CE-86B1-DA7C428087F6}" type="parTrans" cxnId="{59D1E14B-238E-4B6B-9B3B-1EA90F0E4EC5}">
      <dgm:prSet/>
      <dgm:spPr/>
      <dgm:t>
        <a:bodyPr/>
        <a:lstStyle/>
        <a:p>
          <a:endParaRPr lang="en-US"/>
        </a:p>
      </dgm:t>
    </dgm:pt>
    <dgm:pt modelId="{F0B7982F-102B-44CC-90F9-B4646012833C}" type="sibTrans" cxnId="{59D1E14B-238E-4B6B-9B3B-1EA90F0E4EC5}">
      <dgm:prSet/>
      <dgm:spPr/>
      <dgm:t>
        <a:bodyPr/>
        <a:lstStyle/>
        <a:p>
          <a:endParaRPr lang="en-US"/>
        </a:p>
      </dgm:t>
    </dgm:pt>
    <dgm:pt modelId="{8AC04C90-D2BD-40BB-9B2D-9364AFC15205}" type="pres">
      <dgm:prSet presAssocID="{EBCAA8C0-135A-4FBC-80D7-AE0151BF35E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9E443FA-9807-4A19-B969-FA04FFB3E05D}" type="pres">
      <dgm:prSet presAssocID="{25F24F3B-5CA4-4713-A8A1-8FBCE4778FE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ED3435-3E86-4095-A241-65406B07767A}" type="presOf" srcId="{25F24F3B-5CA4-4713-A8A1-8FBCE4778FE0}" destId="{F9E443FA-9807-4A19-B969-FA04FFB3E05D}" srcOrd="0" destOrd="0" presId="urn:microsoft.com/office/officeart/2005/8/layout/vList2"/>
    <dgm:cxn modelId="{59D1E14B-238E-4B6B-9B3B-1EA90F0E4EC5}" srcId="{EBCAA8C0-135A-4FBC-80D7-AE0151BF35E3}" destId="{25F24F3B-5CA4-4713-A8A1-8FBCE4778FE0}" srcOrd="0" destOrd="0" parTransId="{27B45652-DB3F-41CE-86B1-DA7C428087F6}" sibTransId="{F0B7982F-102B-44CC-90F9-B4646012833C}"/>
    <dgm:cxn modelId="{A716AA12-1941-414C-94C3-4D27D7BE5CF2}" type="presOf" srcId="{EBCAA8C0-135A-4FBC-80D7-AE0151BF35E3}" destId="{8AC04C90-D2BD-40BB-9B2D-9364AFC15205}" srcOrd="0" destOrd="0" presId="urn:microsoft.com/office/officeart/2005/8/layout/vList2"/>
    <dgm:cxn modelId="{B7D0A0D3-0BC0-4EA3-A24A-420F9787C080}" type="presParOf" srcId="{8AC04C90-D2BD-40BB-9B2D-9364AFC15205}" destId="{F9E443FA-9807-4A19-B969-FA04FFB3E05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2FC88B8-F784-46A2-8B4E-E3531A583195}" type="doc">
      <dgm:prSet loTypeId="urn:microsoft.com/office/officeart/2005/8/layout/radial6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48E2315-D390-4B4F-8F83-41E5DF3E7F56}">
      <dgm:prSet phldrT="[Text]"/>
      <dgm:spPr/>
      <dgm:t>
        <a:bodyPr/>
        <a:lstStyle/>
        <a:p>
          <a:r>
            <a:rPr lang="en-US" dirty="0" smtClean="0"/>
            <a:t>Appliance Project Ecosystem</a:t>
          </a:r>
          <a:endParaRPr lang="en-US" dirty="0"/>
        </a:p>
      </dgm:t>
    </dgm:pt>
    <dgm:pt modelId="{2B03D41F-9796-4897-AB83-1EC052500D55}" type="parTrans" cxnId="{CE632DB7-2294-4961-867F-45E7B1C66168}">
      <dgm:prSet/>
      <dgm:spPr/>
      <dgm:t>
        <a:bodyPr/>
        <a:lstStyle/>
        <a:p>
          <a:endParaRPr lang="en-US"/>
        </a:p>
      </dgm:t>
    </dgm:pt>
    <dgm:pt modelId="{10D41D85-5DC9-4089-9864-1CB2529BA729}" type="sibTrans" cxnId="{CE632DB7-2294-4961-867F-45E7B1C66168}">
      <dgm:prSet/>
      <dgm:spPr/>
      <dgm:t>
        <a:bodyPr/>
        <a:lstStyle/>
        <a:p>
          <a:endParaRPr lang="en-US"/>
        </a:p>
      </dgm:t>
    </dgm:pt>
    <dgm:pt modelId="{ED11FBC6-E4FF-445D-9CC0-FDA87C8DB6E7}">
      <dgm:prSet phldrT="[Text]"/>
      <dgm:spPr/>
      <dgm:t>
        <a:bodyPr/>
        <a:lstStyle/>
        <a:p>
          <a:r>
            <a:rPr lang="en-US" dirty="0" smtClean="0"/>
            <a:t>AVL Web Services</a:t>
          </a:r>
          <a:endParaRPr lang="en-US" dirty="0"/>
        </a:p>
      </dgm:t>
    </dgm:pt>
    <dgm:pt modelId="{DD95C877-8BBD-4F65-AF32-357F5A4AD164}" type="parTrans" cxnId="{8D5C04BA-9E37-4801-BAD0-1AD79C79239C}">
      <dgm:prSet/>
      <dgm:spPr/>
      <dgm:t>
        <a:bodyPr/>
        <a:lstStyle/>
        <a:p>
          <a:endParaRPr lang="en-US"/>
        </a:p>
      </dgm:t>
    </dgm:pt>
    <dgm:pt modelId="{4DB9DC77-8A7E-4F94-8FB9-433A0373A169}" type="sibTrans" cxnId="{8D5C04BA-9E37-4801-BAD0-1AD79C79239C}">
      <dgm:prSet/>
      <dgm:spPr/>
      <dgm:t>
        <a:bodyPr/>
        <a:lstStyle/>
        <a:p>
          <a:endParaRPr lang="en-US"/>
        </a:p>
      </dgm:t>
    </dgm:pt>
    <dgm:pt modelId="{26EBB05C-70A8-4FF5-B8CC-89FB2F396102}">
      <dgm:prSet phldrT="[Text]"/>
      <dgm:spPr/>
      <dgm:t>
        <a:bodyPr/>
        <a:lstStyle/>
        <a:p>
          <a:r>
            <a:rPr lang="en-US" dirty="0" smtClean="0"/>
            <a:t>GTFS Data</a:t>
          </a:r>
          <a:endParaRPr lang="en-US" dirty="0"/>
        </a:p>
      </dgm:t>
    </dgm:pt>
    <dgm:pt modelId="{6BCDE81A-26A1-4BCC-A420-453B9EF86D53}" type="parTrans" cxnId="{8C15F16A-8AB0-4881-8B2D-D8472784E772}">
      <dgm:prSet/>
      <dgm:spPr/>
      <dgm:t>
        <a:bodyPr/>
        <a:lstStyle/>
        <a:p>
          <a:endParaRPr lang="en-US"/>
        </a:p>
      </dgm:t>
    </dgm:pt>
    <dgm:pt modelId="{BE0F2FC7-E5DF-407F-BBEB-E420347C20ED}" type="sibTrans" cxnId="{8C15F16A-8AB0-4881-8B2D-D8472784E772}">
      <dgm:prSet/>
      <dgm:spPr/>
      <dgm:t>
        <a:bodyPr/>
        <a:lstStyle/>
        <a:p>
          <a:endParaRPr lang="en-US"/>
        </a:p>
      </dgm:t>
    </dgm:pt>
    <dgm:pt modelId="{81A817D5-D651-4137-AADA-F00E02E460D2}">
      <dgm:prSet phldrT="[Text]"/>
      <dgm:spPr/>
      <dgm:t>
        <a:bodyPr/>
        <a:lstStyle/>
        <a:p>
          <a:r>
            <a:rPr lang="en-US" dirty="0" smtClean="0"/>
            <a:t>UI Providers</a:t>
          </a:r>
          <a:endParaRPr lang="en-US" dirty="0"/>
        </a:p>
      </dgm:t>
    </dgm:pt>
    <dgm:pt modelId="{5D9E8C0E-87D2-42DA-93EF-06312A25CE48}" type="parTrans" cxnId="{855FD3CE-48DB-47AA-B058-DD7DDE7A9B7B}">
      <dgm:prSet/>
      <dgm:spPr/>
      <dgm:t>
        <a:bodyPr/>
        <a:lstStyle/>
        <a:p>
          <a:endParaRPr lang="en-US"/>
        </a:p>
      </dgm:t>
    </dgm:pt>
    <dgm:pt modelId="{28245737-D2F1-4B24-AC8C-FC5CF868A99D}" type="sibTrans" cxnId="{855FD3CE-48DB-47AA-B058-DD7DDE7A9B7B}">
      <dgm:prSet/>
      <dgm:spPr/>
      <dgm:t>
        <a:bodyPr/>
        <a:lstStyle/>
        <a:p>
          <a:endParaRPr lang="en-US"/>
        </a:p>
      </dgm:t>
    </dgm:pt>
    <dgm:pt modelId="{9C52CEC9-32D0-44CB-9A80-9D9C6FFF2B25}">
      <dgm:prSet phldrT="[Text]"/>
      <dgm:spPr/>
      <dgm:t>
        <a:bodyPr/>
        <a:lstStyle/>
        <a:p>
          <a:r>
            <a:rPr lang="en-US" dirty="0" smtClean="0"/>
            <a:t>Configuration Service</a:t>
          </a:r>
          <a:endParaRPr lang="en-US" dirty="0"/>
        </a:p>
      </dgm:t>
    </dgm:pt>
    <dgm:pt modelId="{7EA3517F-422F-4A41-8703-FDC301EE6322}" type="parTrans" cxnId="{59BFA23A-B882-4153-9133-552E8E6814AA}">
      <dgm:prSet/>
      <dgm:spPr/>
      <dgm:t>
        <a:bodyPr/>
        <a:lstStyle/>
        <a:p>
          <a:endParaRPr lang="en-US"/>
        </a:p>
      </dgm:t>
    </dgm:pt>
    <dgm:pt modelId="{826110A8-CE40-4457-AB80-E148850E345C}" type="sibTrans" cxnId="{59BFA23A-B882-4153-9133-552E8E6814AA}">
      <dgm:prSet/>
      <dgm:spPr/>
      <dgm:t>
        <a:bodyPr/>
        <a:lstStyle/>
        <a:p>
          <a:endParaRPr lang="en-US"/>
        </a:p>
      </dgm:t>
    </dgm:pt>
    <dgm:pt modelId="{56BD96E1-C861-487A-A2F1-2273DA192EAA}">
      <dgm:prSet phldrT="[Text]"/>
      <dgm:spPr/>
      <dgm:t>
        <a:bodyPr/>
        <a:lstStyle/>
        <a:p>
          <a:r>
            <a:rPr lang="en-US" dirty="0" smtClean="0"/>
            <a:t>Display Client Platforms</a:t>
          </a:r>
          <a:endParaRPr lang="en-US" dirty="0"/>
        </a:p>
      </dgm:t>
    </dgm:pt>
    <dgm:pt modelId="{43F8B5E5-751B-4481-9817-3339CCD31151}" type="parTrans" cxnId="{786E7B92-9B2A-4473-9045-54B02F1AF801}">
      <dgm:prSet/>
      <dgm:spPr/>
      <dgm:t>
        <a:bodyPr/>
        <a:lstStyle/>
        <a:p>
          <a:endParaRPr lang="en-US"/>
        </a:p>
      </dgm:t>
    </dgm:pt>
    <dgm:pt modelId="{33A4AB27-DD9F-414F-8EA2-2829C1F5270D}" type="sibTrans" cxnId="{786E7B92-9B2A-4473-9045-54B02F1AF801}">
      <dgm:prSet/>
      <dgm:spPr/>
      <dgm:t>
        <a:bodyPr/>
        <a:lstStyle/>
        <a:p>
          <a:endParaRPr lang="en-US"/>
        </a:p>
      </dgm:t>
    </dgm:pt>
    <dgm:pt modelId="{4DA10B97-DB4E-4A10-B69F-E8B987666B67}">
      <dgm:prSet phldrT="[Text]"/>
      <dgm:spPr/>
      <dgm:t>
        <a:bodyPr/>
        <a:lstStyle/>
        <a:p>
          <a:r>
            <a:rPr lang="en-US" dirty="0" smtClean="0"/>
            <a:t>Hardware Installers</a:t>
          </a:r>
          <a:endParaRPr lang="en-US" dirty="0"/>
        </a:p>
      </dgm:t>
    </dgm:pt>
    <dgm:pt modelId="{67E75FB4-F1DF-4BFC-9169-25F9A84C038B}" type="parTrans" cxnId="{F86D599B-AB62-4704-9CE2-ED8AB71861AD}">
      <dgm:prSet/>
      <dgm:spPr/>
    </dgm:pt>
    <dgm:pt modelId="{14B2B327-4B22-4A23-B244-6094CBF46A62}" type="sibTrans" cxnId="{F86D599B-AB62-4704-9CE2-ED8AB71861AD}">
      <dgm:prSet/>
      <dgm:spPr/>
    </dgm:pt>
    <dgm:pt modelId="{7DB79621-D80A-4C90-BDC5-D745CCE2D07C}">
      <dgm:prSet phldrT="[Text]"/>
      <dgm:spPr/>
      <dgm:t>
        <a:bodyPr/>
        <a:lstStyle/>
        <a:p>
          <a:endParaRPr lang="en-US" dirty="0"/>
        </a:p>
      </dgm:t>
    </dgm:pt>
    <dgm:pt modelId="{6BC4E520-DD3B-4F4D-A812-F6E432BFEF3C}" type="parTrans" cxnId="{DAE9F3DE-583F-4C53-800D-0781A00527D1}">
      <dgm:prSet/>
      <dgm:spPr/>
    </dgm:pt>
    <dgm:pt modelId="{15DF396F-B06C-48E1-BB7C-A09E419B75E3}" type="sibTrans" cxnId="{DAE9F3DE-583F-4C53-800D-0781A00527D1}">
      <dgm:prSet/>
      <dgm:spPr/>
    </dgm:pt>
    <dgm:pt modelId="{54680597-ECCF-4E09-8B4F-A01B131691B8}" type="pres">
      <dgm:prSet presAssocID="{72FC88B8-F784-46A2-8B4E-E3531A58319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6F8A16-583D-4A1A-9107-776135C46AFF}" type="pres">
      <dgm:prSet presAssocID="{A48E2315-D390-4B4F-8F83-41E5DF3E7F56}" presName="centerShape" presStyleLbl="node0" presStyleIdx="0" presStyleCnt="1"/>
      <dgm:spPr/>
      <dgm:t>
        <a:bodyPr/>
        <a:lstStyle/>
        <a:p>
          <a:endParaRPr lang="en-US"/>
        </a:p>
      </dgm:t>
    </dgm:pt>
    <dgm:pt modelId="{A0D74953-B192-49C4-B89B-EB2D165FC9AA}" type="pres">
      <dgm:prSet presAssocID="{ED11FBC6-E4FF-445D-9CC0-FDA87C8DB6E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B7B237-E4E9-48E4-A1B4-E5A3715FF4F8}" type="pres">
      <dgm:prSet presAssocID="{ED11FBC6-E4FF-445D-9CC0-FDA87C8DB6E7}" presName="dummy" presStyleCnt="0"/>
      <dgm:spPr/>
    </dgm:pt>
    <dgm:pt modelId="{65A6F684-CA95-459A-B66B-41AB0BED811A}" type="pres">
      <dgm:prSet presAssocID="{4DB9DC77-8A7E-4F94-8FB9-433A0373A169}" presName="sibTrans" presStyleLbl="sibTrans2D1" presStyleIdx="0" presStyleCnt="6"/>
      <dgm:spPr/>
      <dgm:t>
        <a:bodyPr/>
        <a:lstStyle/>
        <a:p>
          <a:endParaRPr lang="en-US"/>
        </a:p>
      </dgm:t>
    </dgm:pt>
    <dgm:pt modelId="{A1ABF3D7-1082-449B-8DF3-7BFD7453B679}" type="pres">
      <dgm:prSet presAssocID="{26EBB05C-70A8-4FF5-B8CC-89FB2F39610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E3F7D6-3577-4E3D-8048-EE3ECEF5AEA4}" type="pres">
      <dgm:prSet presAssocID="{26EBB05C-70A8-4FF5-B8CC-89FB2F396102}" presName="dummy" presStyleCnt="0"/>
      <dgm:spPr/>
    </dgm:pt>
    <dgm:pt modelId="{B44EBCE0-6BBA-4C13-B34F-909495E6FD79}" type="pres">
      <dgm:prSet presAssocID="{BE0F2FC7-E5DF-407F-BBEB-E420347C20ED}" presName="sibTrans" presStyleLbl="sibTrans2D1" presStyleIdx="1" presStyleCnt="6"/>
      <dgm:spPr/>
      <dgm:t>
        <a:bodyPr/>
        <a:lstStyle/>
        <a:p>
          <a:endParaRPr lang="en-US"/>
        </a:p>
      </dgm:t>
    </dgm:pt>
    <dgm:pt modelId="{46029343-1987-4841-85B9-3B636D52A8C6}" type="pres">
      <dgm:prSet presAssocID="{81A817D5-D651-4137-AADA-F00E02E460D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907261-EECB-4FA4-BA1D-3C37D82B3FFA}" type="pres">
      <dgm:prSet presAssocID="{81A817D5-D651-4137-AADA-F00E02E460D2}" presName="dummy" presStyleCnt="0"/>
      <dgm:spPr/>
    </dgm:pt>
    <dgm:pt modelId="{284CC3A3-69F6-4B47-8FBF-1B8406C5FDA1}" type="pres">
      <dgm:prSet presAssocID="{28245737-D2F1-4B24-AC8C-FC5CF868A99D}" presName="sibTrans" presStyleLbl="sibTrans2D1" presStyleIdx="2" presStyleCnt="6"/>
      <dgm:spPr/>
      <dgm:t>
        <a:bodyPr/>
        <a:lstStyle/>
        <a:p>
          <a:endParaRPr lang="en-US"/>
        </a:p>
      </dgm:t>
    </dgm:pt>
    <dgm:pt modelId="{B7748531-DB57-4D2D-A18A-B85822A7E3A8}" type="pres">
      <dgm:prSet presAssocID="{9C52CEC9-32D0-44CB-9A80-9D9C6FFF2B2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EED75A-FE43-4060-90AE-6CF9929CC546}" type="pres">
      <dgm:prSet presAssocID="{9C52CEC9-32D0-44CB-9A80-9D9C6FFF2B25}" presName="dummy" presStyleCnt="0"/>
      <dgm:spPr/>
    </dgm:pt>
    <dgm:pt modelId="{3ACD358A-E2E1-4100-94F3-720824EC7C47}" type="pres">
      <dgm:prSet presAssocID="{826110A8-CE40-4457-AB80-E148850E345C}" presName="sibTrans" presStyleLbl="sibTrans2D1" presStyleIdx="3" presStyleCnt="6"/>
      <dgm:spPr/>
      <dgm:t>
        <a:bodyPr/>
        <a:lstStyle/>
        <a:p>
          <a:endParaRPr lang="en-US"/>
        </a:p>
      </dgm:t>
    </dgm:pt>
    <dgm:pt modelId="{FAF5FA60-0F47-4B84-9C59-9519F3276D7D}" type="pres">
      <dgm:prSet presAssocID="{56BD96E1-C861-487A-A2F1-2273DA192EA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EADAF5-F370-4FAF-B082-5026BE0E0332}" type="pres">
      <dgm:prSet presAssocID="{56BD96E1-C861-487A-A2F1-2273DA192EAA}" presName="dummy" presStyleCnt="0"/>
      <dgm:spPr/>
    </dgm:pt>
    <dgm:pt modelId="{E6E0B695-371A-4085-92DC-1618827088F0}" type="pres">
      <dgm:prSet presAssocID="{33A4AB27-DD9F-414F-8EA2-2829C1F5270D}" presName="sibTrans" presStyleLbl="sibTrans2D1" presStyleIdx="4" presStyleCnt="6"/>
      <dgm:spPr/>
      <dgm:t>
        <a:bodyPr/>
        <a:lstStyle/>
        <a:p>
          <a:endParaRPr lang="en-US"/>
        </a:p>
      </dgm:t>
    </dgm:pt>
    <dgm:pt modelId="{A2B44702-9C7F-462D-991D-CE7F7A413FDD}" type="pres">
      <dgm:prSet presAssocID="{4DA10B97-DB4E-4A10-B69F-E8B987666B6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8F7713-D52A-41BC-ABEF-F082BEB7624E}" type="pres">
      <dgm:prSet presAssocID="{4DA10B97-DB4E-4A10-B69F-E8B987666B67}" presName="dummy" presStyleCnt="0"/>
      <dgm:spPr/>
    </dgm:pt>
    <dgm:pt modelId="{1FB19DBC-89C7-4012-B3DB-E74D09312950}" type="pres">
      <dgm:prSet presAssocID="{14B2B327-4B22-4A23-B244-6094CBF46A62}" presName="sibTrans" presStyleLbl="sibTrans2D1" presStyleIdx="5" presStyleCnt="6"/>
      <dgm:spPr/>
    </dgm:pt>
  </dgm:ptLst>
  <dgm:cxnLst>
    <dgm:cxn modelId="{DAE9F3DE-583F-4C53-800D-0781A00527D1}" srcId="{72FC88B8-F784-46A2-8B4E-E3531A583195}" destId="{7DB79621-D80A-4C90-BDC5-D745CCE2D07C}" srcOrd="1" destOrd="0" parTransId="{6BC4E520-DD3B-4F4D-A812-F6E432BFEF3C}" sibTransId="{15DF396F-B06C-48E1-BB7C-A09E419B75E3}"/>
    <dgm:cxn modelId="{855FD3CE-48DB-47AA-B058-DD7DDE7A9B7B}" srcId="{A48E2315-D390-4B4F-8F83-41E5DF3E7F56}" destId="{81A817D5-D651-4137-AADA-F00E02E460D2}" srcOrd="2" destOrd="0" parTransId="{5D9E8C0E-87D2-42DA-93EF-06312A25CE48}" sibTransId="{28245737-D2F1-4B24-AC8C-FC5CF868A99D}"/>
    <dgm:cxn modelId="{F86D599B-AB62-4704-9CE2-ED8AB71861AD}" srcId="{A48E2315-D390-4B4F-8F83-41E5DF3E7F56}" destId="{4DA10B97-DB4E-4A10-B69F-E8B987666B67}" srcOrd="5" destOrd="0" parTransId="{67E75FB4-F1DF-4BFC-9169-25F9A84C038B}" sibTransId="{14B2B327-4B22-4A23-B244-6094CBF46A62}"/>
    <dgm:cxn modelId="{610D4E91-1AB4-48B4-95D9-7C0435210977}" type="presOf" srcId="{33A4AB27-DD9F-414F-8EA2-2829C1F5270D}" destId="{E6E0B695-371A-4085-92DC-1618827088F0}" srcOrd="0" destOrd="0" presId="urn:microsoft.com/office/officeart/2005/8/layout/radial6"/>
    <dgm:cxn modelId="{D3BEC322-C6C2-45E3-B286-8951218CA931}" type="presOf" srcId="{28245737-D2F1-4B24-AC8C-FC5CF868A99D}" destId="{284CC3A3-69F6-4B47-8FBF-1B8406C5FDA1}" srcOrd="0" destOrd="0" presId="urn:microsoft.com/office/officeart/2005/8/layout/radial6"/>
    <dgm:cxn modelId="{8C15F16A-8AB0-4881-8B2D-D8472784E772}" srcId="{A48E2315-D390-4B4F-8F83-41E5DF3E7F56}" destId="{26EBB05C-70A8-4FF5-B8CC-89FB2F396102}" srcOrd="1" destOrd="0" parTransId="{6BCDE81A-26A1-4BCC-A420-453B9EF86D53}" sibTransId="{BE0F2FC7-E5DF-407F-BBEB-E420347C20ED}"/>
    <dgm:cxn modelId="{CE632DB7-2294-4961-867F-45E7B1C66168}" srcId="{72FC88B8-F784-46A2-8B4E-E3531A583195}" destId="{A48E2315-D390-4B4F-8F83-41E5DF3E7F56}" srcOrd="0" destOrd="0" parTransId="{2B03D41F-9796-4897-AB83-1EC052500D55}" sibTransId="{10D41D85-5DC9-4089-9864-1CB2529BA729}"/>
    <dgm:cxn modelId="{4AAAB9BF-C08A-49D8-A340-0141157AE8EE}" type="presOf" srcId="{9C52CEC9-32D0-44CB-9A80-9D9C6FFF2B25}" destId="{B7748531-DB57-4D2D-A18A-B85822A7E3A8}" srcOrd="0" destOrd="0" presId="urn:microsoft.com/office/officeart/2005/8/layout/radial6"/>
    <dgm:cxn modelId="{FA0FD6CD-1A36-474F-89B7-9533899DDF68}" type="presOf" srcId="{BE0F2FC7-E5DF-407F-BBEB-E420347C20ED}" destId="{B44EBCE0-6BBA-4C13-B34F-909495E6FD79}" srcOrd="0" destOrd="0" presId="urn:microsoft.com/office/officeart/2005/8/layout/radial6"/>
    <dgm:cxn modelId="{DD38638D-3C14-45BE-AF1B-7AAA23D648F1}" type="presOf" srcId="{56BD96E1-C861-487A-A2F1-2273DA192EAA}" destId="{FAF5FA60-0F47-4B84-9C59-9519F3276D7D}" srcOrd="0" destOrd="0" presId="urn:microsoft.com/office/officeart/2005/8/layout/radial6"/>
    <dgm:cxn modelId="{59BFA23A-B882-4153-9133-552E8E6814AA}" srcId="{A48E2315-D390-4B4F-8F83-41E5DF3E7F56}" destId="{9C52CEC9-32D0-44CB-9A80-9D9C6FFF2B25}" srcOrd="3" destOrd="0" parTransId="{7EA3517F-422F-4A41-8703-FDC301EE6322}" sibTransId="{826110A8-CE40-4457-AB80-E148850E345C}"/>
    <dgm:cxn modelId="{71F2C12E-0080-4947-A74E-9BA9D6FA2DC4}" type="presOf" srcId="{826110A8-CE40-4457-AB80-E148850E345C}" destId="{3ACD358A-E2E1-4100-94F3-720824EC7C47}" srcOrd="0" destOrd="0" presId="urn:microsoft.com/office/officeart/2005/8/layout/radial6"/>
    <dgm:cxn modelId="{A25E161D-49D9-408C-96DC-BB9130EC64DA}" type="presOf" srcId="{72FC88B8-F784-46A2-8B4E-E3531A583195}" destId="{54680597-ECCF-4E09-8B4F-A01B131691B8}" srcOrd="0" destOrd="0" presId="urn:microsoft.com/office/officeart/2005/8/layout/radial6"/>
    <dgm:cxn modelId="{57916538-7C1B-4D35-8D83-DF5FF6D3103E}" type="presOf" srcId="{A48E2315-D390-4B4F-8F83-41E5DF3E7F56}" destId="{5E6F8A16-583D-4A1A-9107-776135C46AFF}" srcOrd="0" destOrd="0" presId="urn:microsoft.com/office/officeart/2005/8/layout/radial6"/>
    <dgm:cxn modelId="{26EC8B86-FA68-46EC-8332-3C969F0CDE6E}" type="presOf" srcId="{4DB9DC77-8A7E-4F94-8FB9-433A0373A169}" destId="{65A6F684-CA95-459A-B66B-41AB0BED811A}" srcOrd="0" destOrd="0" presId="urn:microsoft.com/office/officeart/2005/8/layout/radial6"/>
    <dgm:cxn modelId="{786E7B92-9B2A-4473-9045-54B02F1AF801}" srcId="{A48E2315-D390-4B4F-8F83-41E5DF3E7F56}" destId="{56BD96E1-C861-487A-A2F1-2273DA192EAA}" srcOrd="4" destOrd="0" parTransId="{43F8B5E5-751B-4481-9817-3339CCD31151}" sibTransId="{33A4AB27-DD9F-414F-8EA2-2829C1F5270D}"/>
    <dgm:cxn modelId="{A0C8E074-EF9A-423E-B8F4-C874BEF15846}" type="presOf" srcId="{14B2B327-4B22-4A23-B244-6094CBF46A62}" destId="{1FB19DBC-89C7-4012-B3DB-E74D09312950}" srcOrd="0" destOrd="0" presId="urn:microsoft.com/office/officeart/2005/8/layout/radial6"/>
    <dgm:cxn modelId="{6B5867FF-6813-4CC0-B5E5-2EBF9030063A}" type="presOf" srcId="{26EBB05C-70A8-4FF5-B8CC-89FB2F396102}" destId="{A1ABF3D7-1082-449B-8DF3-7BFD7453B679}" srcOrd="0" destOrd="0" presId="urn:microsoft.com/office/officeart/2005/8/layout/radial6"/>
    <dgm:cxn modelId="{8D5C04BA-9E37-4801-BAD0-1AD79C79239C}" srcId="{A48E2315-D390-4B4F-8F83-41E5DF3E7F56}" destId="{ED11FBC6-E4FF-445D-9CC0-FDA87C8DB6E7}" srcOrd="0" destOrd="0" parTransId="{DD95C877-8BBD-4F65-AF32-357F5A4AD164}" sibTransId="{4DB9DC77-8A7E-4F94-8FB9-433A0373A169}"/>
    <dgm:cxn modelId="{BCAF63E6-59A2-4385-9BDA-5B47CD5FBD6F}" type="presOf" srcId="{ED11FBC6-E4FF-445D-9CC0-FDA87C8DB6E7}" destId="{A0D74953-B192-49C4-B89B-EB2D165FC9AA}" srcOrd="0" destOrd="0" presId="urn:microsoft.com/office/officeart/2005/8/layout/radial6"/>
    <dgm:cxn modelId="{1BC76913-20C6-4513-8770-CEAAEE1346C2}" type="presOf" srcId="{4DA10B97-DB4E-4A10-B69F-E8B987666B67}" destId="{A2B44702-9C7F-462D-991D-CE7F7A413FDD}" srcOrd="0" destOrd="0" presId="urn:microsoft.com/office/officeart/2005/8/layout/radial6"/>
    <dgm:cxn modelId="{26425F00-5FD3-4EC5-9369-0456BE7E86BF}" type="presOf" srcId="{81A817D5-D651-4137-AADA-F00E02E460D2}" destId="{46029343-1987-4841-85B9-3B636D52A8C6}" srcOrd="0" destOrd="0" presId="urn:microsoft.com/office/officeart/2005/8/layout/radial6"/>
    <dgm:cxn modelId="{F65E9F36-F7DB-4F1C-9300-6DB3DC349E2F}" type="presParOf" srcId="{54680597-ECCF-4E09-8B4F-A01B131691B8}" destId="{5E6F8A16-583D-4A1A-9107-776135C46AFF}" srcOrd="0" destOrd="0" presId="urn:microsoft.com/office/officeart/2005/8/layout/radial6"/>
    <dgm:cxn modelId="{42D7FBA7-EB18-4BAB-B2E5-1DEB9DF1D8BC}" type="presParOf" srcId="{54680597-ECCF-4E09-8B4F-A01B131691B8}" destId="{A0D74953-B192-49C4-B89B-EB2D165FC9AA}" srcOrd="1" destOrd="0" presId="urn:microsoft.com/office/officeart/2005/8/layout/radial6"/>
    <dgm:cxn modelId="{F538A051-E617-43E1-9EFE-3F6D42CDC949}" type="presParOf" srcId="{54680597-ECCF-4E09-8B4F-A01B131691B8}" destId="{AAB7B237-E4E9-48E4-A1B4-E5A3715FF4F8}" srcOrd="2" destOrd="0" presId="urn:microsoft.com/office/officeart/2005/8/layout/radial6"/>
    <dgm:cxn modelId="{FAB6C79C-CB85-4296-810B-714496665CB7}" type="presParOf" srcId="{54680597-ECCF-4E09-8B4F-A01B131691B8}" destId="{65A6F684-CA95-459A-B66B-41AB0BED811A}" srcOrd="3" destOrd="0" presId="urn:microsoft.com/office/officeart/2005/8/layout/radial6"/>
    <dgm:cxn modelId="{3D2BE915-E02B-4DD9-BF7B-294AFC4D8DFA}" type="presParOf" srcId="{54680597-ECCF-4E09-8B4F-A01B131691B8}" destId="{A1ABF3D7-1082-449B-8DF3-7BFD7453B679}" srcOrd="4" destOrd="0" presId="urn:microsoft.com/office/officeart/2005/8/layout/radial6"/>
    <dgm:cxn modelId="{54A9431B-4B7A-4D2B-A69D-CE4B9FEE05AD}" type="presParOf" srcId="{54680597-ECCF-4E09-8B4F-A01B131691B8}" destId="{B8E3F7D6-3577-4E3D-8048-EE3ECEF5AEA4}" srcOrd="5" destOrd="0" presId="urn:microsoft.com/office/officeart/2005/8/layout/radial6"/>
    <dgm:cxn modelId="{EAA19057-5658-4A70-B83E-D1C58FA1EF95}" type="presParOf" srcId="{54680597-ECCF-4E09-8B4F-A01B131691B8}" destId="{B44EBCE0-6BBA-4C13-B34F-909495E6FD79}" srcOrd="6" destOrd="0" presId="urn:microsoft.com/office/officeart/2005/8/layout/radial6"/>
    <dgm:cxn modelId="{43D0F30B-25B9-425F-A9D6-733932E8A21A}" type="presParOf" srcId="{54680597-ECCF-4E09-8B4F-A01B131691B8}" destId="{46029343-1987-4841-85B9-3B636D52A8C6}" srcOrd="7" destOrd="0" presId="urn:microsoft.com/office/officeart/2005/8/layout/radial6"/>
    <dgm:cxn modelId="{602B3AF6-8AC9-4D1E-9DF1-AD56FABC6867}" type="presParOf" srcId="{54680597-ECCF-4E09-8B4F-A01B131691B8}" destId="{A8907261-EECB-4FA4-BA1D-3C37D82B3FFA}" srcOrd="8" destOrd="0" presId="urn:microsoft.com/office/officeart/2005/8/layout/radial6"/>
    <dgm:cxn modelId="{2F0C37B8-9D37-4619-85E7-6CFBBECFC7BF}" type="presParOf" srcId="{54680597-ECCF-4E09-8B4F-A01B131691B8}" destId="{284CC3A3-69F6-4B47-8FBF-1B8406C5FDA1}" srcOrd="9" destOrd="0" presId="urn:microsoft.com/office/officeart/2005/8/layout/radial6"/>
    <dgm:cxn modelId="{2887F255-5E57-4D54-A184-8A6C1EE4F9AB}" type="presParOf" srcId="{54680597-ECCF-4E09-8B4F-A01B131691B8}" destId="{B7748531-DB57-4D2D-A18A-B85822A7E3A8}" srcOrd="10" destOrd="0" presId="urn:microsoft.com/office/officeart/2005/8/layout/radial6"/>
    <dgm:cxn modelId="{57EF13BD-4233-4417-8656-549713B4909D}" type="presParOf" srcId="{54680597-ECCF-4E09-8B4F-A01B131691B8}" destId="{6AEED75A-FE43-4060-90AE-6CF9929CC546}" srcOrd="11" destOrd="0" presId="urn:microsoft.com/office/officeart/2005/8/layout/radial6"/>
    <dgm:cxn modelId="{6939108B-2764-4B7E-819D-EBAD83963608}" type="presParOf" srcId="{54680597-ECCF-4E09-8B4F-A01B131691B8}" destId="{3ACD358A-E2E1-4100-94F3-720824EC7C47}" srcOrd="12" destOrd="0" presId="urn:microsoft.com/office/officeart/2005/8/layout/radial6"/>
    <dgm:cxn modelId="{C31FD8EA-02F5-469A-9417-327041D56BEB}" type="presParOf" srcId="{54680597-ECCF-4E09-8B4F-A01B131691B8}" destId="{FAF5FA60-0F47-4B84-9C59-9519F3276D7D}" srcOrd="13" destOrd="0" presId="urn:microsoft.com/office/officeart/2005/8/layout/radial6"/>
    <dgm:cxn modelId="{42A8E450-534D-4A75-AFAC-4961C721E7D0}" type="presParOf" srcId="{54680597-ECCF-4E09-8B4F-A01B131691B8}" destId="{D9EADAF5-F370-4FAF-B082-5026BE0E0332}" srcOrd="14" destOrd="0" presId="urn:microsoft.com/office/officeart/2005/8/layout/radial6"/>
    <dgm:cxn modelId="{4D3BD5BD-45F0-4F99-960F-1ABEACEC57EF}" type="presParOf" srcId="{54680597-ECCF-4E09-8B4F-A01B131691B8}" destId="{E6E0B695-371A-4085-92DC-1618827088F0}" srcOrd="15" destOrd="0" presId="urn:microsoft.com/office/officeart/2005/8/layout/radial6"/>
    <dgm:cxn modelId="{D2C31A4C-6CDB-4911-B3FD-489442F62767}" type="presParOf" srcId="{54680597-ECCF-4E09-8B4F-A01B131691B8}" destId="{A2B44702-9C7F-462D-991D-CE7F7A413FDD}" srcOrd="16" destOrd="0" presId="urn:microsoft.com/office/officeart/2005/8/layout/radial6"/>
    <dgm:cxn modelId="{252F8F16-4852-4E4D-9069-D22D7788A9F8}" type="presParOf" srcId="{54680597-ECCF-4E09-8B4F-A01B131691B8}" destId="{788F7713-D52A-41BC-ABEF-F082BEB7624E}" srcOrd="17" destOrd="0" presId="urn:microsoft.com/office/officeart/2005/8/layout/radial6"/>
    <dgm:cxn modelId="{2B00EDFF-E2A8-427C-86EE-4D36AFD460A0}" type="presParOf" srcId="{54680597-ECCF-4E09-8B4F-A01B131691B8}" destId="{1FB19DBC-89C7-4012-B3DB-E74D09312950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A80B556-BE6B-4628-BA1B-A765C02042C9}">
      <dsp:nvSpPr>
        <dsp:cNvPr id="0" name=""/>
        <dsp:cNvSpPr/>
      </dsp:nvSpPr>
      <dsp:spPr>
        <a:xfrm>
          <a:off x="0" y="186169"/>
          <a:ext cx="21945600" cy="152100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1" kern="1200" dirty="0" smtClean="0">
              <a:latin typeface="Trebuchet MS" pitchFamily="34" charset="0"/>
            </a:rPr>
            <a:t>The Mission: Display it and They Will Ride!</a:t>
          </a:r>
          <a:endParaRPr lang="en-US" sz="6500" b="1" kern="1200" dirty="0">
            <a:latin typeface="Trebuchet MS" pitchFamily="34" charset="0"/>
          </a:endParaRPr>
        </a:p>
      </dsp:txBody>
      <dsp:txXfrm>
        <a:off x="0" y="186169"/>
        <a:ext cx="21945600" cy="15210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431176B-AF18-47CF-928F-DA5F9B319D19}">
      <dsp:nvSpPr>
        <dsp:cNvPr id="0" name=""/>
        <dsp:cNvSpPr/>
      </dsp:nvSpPr>
      <dsp:spPr>
        <a:xfrm>
          <a:off x="7937" y="2794"/>
          <a:ext cx="16240124" cy="1873249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JavaScript Loader</a:t>
          </a:r>
          <a:endParaRPr lang="en-US" sz="6500" kern="1200" dirty="0"/>
        </a:p>
      </dsp:txBody>
      <dsp:txXfrm>
        <a:off x="7937" y="2794"/>
        <a:ext cx="16240124" cy="1873249"/>
      </dsp:txXfrm>
    </dsp:sp>
    <dsp:sp modelId="{BF9B218C-702C-4B5B-8A0A-19A219905CB7}">
      <dsp:nvSpPr>
        <dsp:cNvPr id="0" name=""/>
        <dsp:cNvSpPr/>
      </dsp:nvSpPr>
      <dsp:spPr>
        <a:xfrm>
          <a:off x="7937" y="2085848"/>
          <a:ext cx="16240124" cy="1873249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Qt Web Viewer</a:t>
          </a:r>
          <a:endParaRPr lang="en-US" sz="6500" kern="1200" dirty="0"/>
        </a:p>
      </dsp:txBody>
      <dsp:txXfrm>
        <a:off x="7937" y="2085848"/>
        <a:ext cx="16240124" cy="1873249"/>
      </dsp:txXfrm>
    </dsp:sp>
    <dsp:sp modelId="{D2DA4EBA-2813-477F-B61C-0EB655E7A48E}">
      <dsp:nvSpPr>
        <dsp:cNvPr id="0" name=""/>
        <dsp:cNvSpPr/>
      </dsp:nvSpPr>
      <dsp:spPr>
        <a:xfrm>
          <a:off x="7937" y="4168902"/>
          <a:ext cx="16240124" cy="1873249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err="1" smtClean="0"/>
            <a:t>Debugchumby</a:t>
          </a:r>
          <a:r>
            <a:rPr lang="en-US" sz="6500" kern="1200" dirty="0" smtClean="0"/>
            <a:t> script</a:t>
          </a:r>
          <a:endParaRPr lang="en-US" sz="6500" kern="1200" dirty="0"/>
        </a:p>
      </dsp:txBody>
      <dsp:txXfrm>
        <a:off x="7937" y="4168902"/>
        <a:ext cx="16240124" cy="1873249"/>
      </dsp:txXfrm>
    </dsp:sp>
    <dsp:sp modelId="{BB378E66-0AA7-4DA3-A771-9F8A75F7868D}">
      <dsp:nvSpPr>
        <dsp:cNvPr id="0" name=""/>
        <dsp:cNvSpPr/>
      </dsp:nvSpPr>
      <dsp:spPr>
        <a:xfrm>
          <a:off x="7937" y="6251955"/>
          <a:ext cx="16240124" cy="1873249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err="1" smtClean="0"/>
            <a:t>Chumby</a:t>
          </a:r>
          <a:r>
            <a:rPr lang="en-US" sz="6500" kern="1200" dirty="0" smtClean="0"/>
            <a:t> Platform</a:t>
          </a:r>
          <a:endParaRPr lang="en-US" sz="6500" kern="1200" dirty="0"/>
        </a:p>
      </dsp:txBody>
      <dsp:txXfrm>
        <a:off x="7937" y="6251955"/>
        <a:ext cx="16240124" cy="187324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431176B-AF18-47CF-928F-DA5F9B319D19}">
      <dsp:nvSpPr>
        <dsp:cNvPr id="0" name=""/>
        <dsp:cNvSpPr/>
      </dsp:nvSpPr>
      <dsp:spPr>
        <a:xfrm>
          <a:off x="7937" y="1508"/>
          <a:ext cx="16240124" cy="2520156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JavaScript Loader</a:t>
          </a:r>
          <a:endParaRPr lang="en-US" sz="6500" kern="1200" dirty="0"/>
        </a:p>
      </dsp:txBody>
      <dsp:txXfrm>
        <a:off x="7937" y="1508"/>
        <a:ext cx="16240124" cy="2520156"/>
      </dsp:txXfrm>
    </dsp:sp>
    <dsp:sp modelId="{BF9B218C-702C-4B5B-8A0A-19A219905CB7}">
      <dsp:nvSpPr>
        <dsp:cNvPr id="0" name=""/>
        <dsp:cNvSpPr/>
      </dsp:nvSpPr>
      <dsp:spPr>
        <a:xfrm>
          <a:off x="7937" y="2803921"/>
          <a:ext cx="16240124" cy="2520156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err="1" smtClean="0"/>
            <a:t>Webconverger</a:t>
          </a:r>
          <a:r>
            <a:rPr lang="en-US" sz="6500" kern="1200" dirty="0" smtClean="0"/>
            <a:t> Kiosk</a:t>
          </a:r>
          <a:endParaRPr lang="en-US" sz="6500" kern="1200" dirty="0"/>
        </a:p>
      </dsp:txBody>
      <dsp:txXfrm>
        <a:off x="7937" y="2803921"/>
        <a:ext cx="16240124" cy="2520156"/>
      </dsp:txXfrm>
    </dsp:sp>
    <dsp:sp modelId="{E68D9ACD-2FD8-40FB-9925-1E4E6AA44BF4}">
      <dsp:nvSpPr>
        <dsp:cNvPr id="0" name=""/>
        <dsp:cNvSpPr/>
      </dsp:nvSpPr>
      <dsp:spPr>
        <a:xfrm>
          <a:off x="7937" y="5606335"/>
          <a:ext cx="16240124" cy="2520156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err="1" smtClean="0"/>
            <a:t>Debian</a:t>
          </a:r>
          <a:r>
            <a:rPr lang="en-US" sz="6500" kern="1200" dirty="0" smtClean="0"/>
            <a:t> Live</a:t>
          </a:r>
          <a:endParaRPr lang="en-US" sz="6500" kern="1200" dirty="0"/>
        </a:p>
      </dsp:txBody>
      <dsp:txXfrm>
        <a:off x="7937" y="5606335"/>
        <a:ext cx="16240124" cy="252015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C2782D-FD0D-4081-8DD8-F5D488530B2A}">
      <dsp:nvSpPr>
        <dsp:cNvPr id="0" name=""/>
        <dsp:cNvSpPr/>
      </dsp:nvSpPr>
      <dsp:spPr>
        <a:xfrm>
          <a:off x="0" y="352338"/>
          <a:ext cx="12598400" cy="152100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On-Site Admin</a:t>
          </a:r>
          <a:endParaRPr lang="en-US" sz="6500" kern="1200" dirty="0"/>
        </a:p>
      </dsp:txBody>
      <dsp:txXfrm>
        <a:off x="0" y="352338"/>
        <a:ext cx="12598400" cy="152100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C2782D-FD0D-4081-8DD8-F5D488530B2A}">
      <dsp:nvSpPr>
        <dsp:cNvPr id="0" name=""/>
        <dsp:cNvSpPr/>
      </dsp:nvSpPr>
      <dsp:spPr>
        <a:xfrm>
          <a:off x="0" y="8943"/>
          <a:ext cx="7924800" cy="2207789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l" defTabSz="2266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err="1" smtClean="0"/>
            <a:t>TriMet</a:t>
          </a:r>
          <a:endParaRPr lang="en-US" sz="5100" kern="1200" dirty="0" smtClean="0"/>
        </a:p>
        <a:p>
          <a:pPr lvl="0" algn="l" defTabSz="2266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/>
            <a:t>Portland Streetcar</a:t>
          </a:r>
          <a:endParaRPr lang="en-US" sz="5100" kern="1200" dirty="0"/>
        </a:p>
      </dsp:txBody>
      <dsp:txXfrm>
        <a:off x="0" y="8943"/>
        <a:ext cx="7924800" cy="220778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C2782D-FD0D-4081-8DD8-F5D488530B2A}">
      <dsp:nvSpPr>
        <dsp:cNvPr id="0" name=""/>
        <dsp:cNvSpPr/>
      </dsp:nvSpPr>
      <dsp:spPr>
        <a:xfrm>
          <a:off x="0" y="18888"/>
          <a:ext cx="4673600" cy="2187899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MUNI</a:t>
          </a:r>
        </a:p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BART</a:t>
          </a:r>
        </a:p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AC Transit</a:t>
          </a:r>
          <a:endParaRPr lang="en-US" sz="3400" kern="1200" dirty="0"/>
        </a:p>
      </dsp:txBody>
      <dsp:txXfrm>
        <a:off x="0" y="18888"/>
        <a:ext cx="4673600" cy="2187899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E443FA-9807-4A19-B969-FA04FFB3E05D}">
      <dsp:nvSpPr>
        <dsp:cNvPr id="0" name=""/>
        <dsp:cNvSpPr/>
      </dsp:nvSpPr>
      <dsp:spPr>
        <a:xfrm>
          <a:off x="0" y="382500"/>
          <a:ext cx="21945600" cy="1521000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Leverage Existing Networks</a:t>
          </a:r>
          <a:endParaRPr lang="en-US" sz="6500" kern="1200" dirty="0"/>
        </a:p>
      </dsp:txBody>
      <dsp:txXfrm>
        <a:off x="0" y="382500"/>
        <a:ext cx="21945600" cy="152100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FB19DBC-89C7-4012-B3DB-E74D09312950}">
      <dsp:nvSpPr>
        <dsp:cNvPr id="0" name=""/>
        <dsp:cNvSpPr/>
      </dsp:nvSpPr>
      <dsp:spPr>
        <a:xfrm>
          <a:off x="5851955" y="1381555"/>
          <a:ext cx="9428889" cy="9428889"/>
        </a:xfrm>
        <a:prstGeom prst="blockArc">
          <a:avLst>
            <a:gd name="adj1" fmla="val 12600000"/>
            <a:gd name="adj2" fmla="val 16200000"/>
            <a:gd name="adj3" fmla="val 4534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E0B695-371A-4085-92DC-1618827088F0}">
      <dsp:nvSpPr>
        <dsp:cNvPr id="0" name=""/>
        <dsp:cNvSpPr/>
      </dsp:nvSpPr>
      <dsp:spPr>
        <a:xfrm>
          <a:off x="5851955" y="1381555"/>
          <a:ext cx="9428889" cy="9428889"/>
        </a:xfrm>
        <a:prstGeom prst="blockArc">
          <a:avLst>
            <a:gd name="adj1" fmla="val 9000000"/>
            <a:gd name="adj2" fmla="val 12600000"/>
            <a:gd name="adj3" fmla="val 4534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CD358A-E2E1-4100-94F3-720824EC7C47}">
      <dsp:nvSpPr>
        <dsp:cNvPr id="0" name=""/>
        <dsp:cNvSpPr/>
      </dsp:nvSpPr>
      <dsp:spPr>
        <a:xfrm>
          <a:off x="5851955" y="1381555"/>
          <a:ext cx="9428889" cy="9428889"/>
        </a:xfrm>
        <a:prstGeom prst="blockArc">
          <a:avLst>
            <a:gd name="adj1" fmla="val 5400000"/>
            <a:gd name="adj2" fmla="val 9000000"/>
            <a:gd name="adj3" fmla="val 4534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4CC3A3-69F6-4B47-8FBF-1B8406C5FDA1}">
      <dsp:nvSpPr>
        <dsp:cNvPr id="0" name=""/>
        <dsp:cNvSpPr/>
      </dsp:nvSpPr>
      <dsp:spPr>
        <a:xfrm>
          <a:off x="5851955" y="1381555"/>
          <a:ext cx="9428889" cy="9428889"/>
        </a:xfrm>
        <a:prstGeom prst="blockArc">
          <a:avLst>
            <a:gd name="adj1" fmla="val 1800000"/>
            <a:gd name="adj2" fmla="val 5400000"/>
            <a:gd name="adj3" fmla="val 4534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4EBCE0-6BBA-4C13-B34F-909495E6FD79}">
      <dsp:nvSpPr>
        <dsp:cNvPr id="0" name=""/>
        <dsp:cNvSpPr/>
      </dsp:nvSpPr>
      <dsp:spPr>
        <a:xfrm>
          <a:off x="5851955" y="1381555"/>
          <a:ext cx="9428889" cy="9428889"/>
        </a:xfrm>
        <a:prstGeom prst="blockArc">
          <a:avLst>
            <a:gd name="adj1" fmla="val 19800000"/>
            <a:gd name="adj2" fmla="val 1800000"/>
            <a:gd name="adj3" fmla="val 4534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A6F684-CA95-459A-B66B-41AB0BED811A}">
      <dsp:nvSpPr>
        <dsp:cNvPr id="0" name=""/>
        <dsp:cNvSpPr/>
      </dsp:nvSpPr>
      <dsp:spPr>
        <a:xfrm>
          <a:off x="5851955" y="1381555"/>
          <a:ext cx="9428889" cy="9428889"/>
        </a:xfrm>
        <a:prstGeom prst="blockArc">
          <a:avLst>
            <a:gd name="adj1" fmla="val 16200000"/>
            <a:gd name="adj2" fmla="val 19800000"/>
            <a:gd name="adj3" fmla="val 4534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6F8A16-583D-4A1A-9107-776135C46AFF}">
      <dsp:nvSpPr>
        <dsp:cNvPr id="0" name=""/>
        <dsp:cNvSpPr/>
      </dsp:nvSpPr>
      <dsp:spPr>
        <a:xfrm>
          <a:off x="8445896" y="3975496"/>
          <a:ext cx="4241006" cy="424100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/>
            <a:t>Appliance Project Ecosystem</a:t>
          </a:r>
          <a:endParaRPr lang="en-US" sz="4600" kern="1200" dirty="0"/>
        </a:p>
      </dsp:txBody>
      <dsp:txXfrm>
        <a:off x="8445896" y="3975496"/>
        <a:ext cx="4241006" cy="4241006"/>
      </dsp:txXfrm>
    </dsp:sp>
    <dsp:sp modelId="{A0D74953-B192-49C4-B89B-EB2D165FC9AA}">
      <dsp:nvSpPr>
        <dsp:cNvPr id="0" name=""/>
        <dsp:cNvSpPr/>
      </dsp:nvSpPr>
      <dsp:spPr>
        <a:xfrm>
          <a:off x="9082047" y="4076"/>
          <a:ext cx="2968704" cy="296870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AVL Web Services</a:t>
          </a:r>
          <a:endParaRPr lang="en-US" sz="2600" kern="1200" dirty="0"/>
        </a:p>
      </dsp:txBody>
      <dsp:txXfrm>
        <a:off x="9082047" y="4076"/>
        <a:ext cx="2968704" cy="2968704"/>
      </dsp:txXfrm>
    </dsp:sp>
    <dsp:sp modelId="{A1ABF3D7-1082-449B-8DF3-7BFD7453B679}">
      <dsp:nvSpPr>
        <dsp:cNvPr id="0" name=""/>
        <dsp:cNvSpPr/>
      </dsp:nvSpPr>
      <dsp:spPr>
        <a:xfrm>
          <a:off x="13072321" y="2307862"/>
          <a:ext cx="2968704" cy="296870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GTFS Data</a:t>
          </a:r>
          <a:endParaRPr lang="en-US" sz="2600" kern="1200" dirty="0"/>
        </a:p>
      </dsp:txBody>
      <dsp:txXfrm>
        <a:off x="13072321" y="2307862"/>
        <a:ext cx="2968704" cy="2968704"/>
      </dsp:txXfrm>
    </dsp:sp>
    <dsp:sp modelId="{46029343-1987-4841-85B9-3B636D52A8C6}">
      <dsp:nvSpPr>
        <dsp:cNvPr id="0" name=""/>
        <dsp:cNvSpPr/>
      </dsp:nvSpPr>
      <dsp:spPr>
        <a:xfrm>
          <a:off x="13072321" y="6915433"/>
          <a:ext cx="2968704" cy="296870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UI Providers</a:t>
          </a:r>
          <a:endParaRPr lang="en-US" sz="2600" kern="1200" dirty="0"/>
        </a:p>
      </dsp:txBody>
      <dsp:txXfrm>
        <a:off x="13072321" y="6915433"/>
        <a:ext cx="2968704" cy="2968704"/>
      </dsp:txXfrm>
    </dsp:sp>
    <dsp:sp modelId="{B7748531-DB57-4D2D-A18A-B85822A7E3A8}">
      <dsp:nvSpPr>
        <dsp:cNvPr id="0" name=""/>
        <dsp:cNvSpPr/>
      </dsp:nvSpPr>
      <dsp:spPr>
        <a:xfrm>
          <a:off x="9082047" y="9219218"/>
          <a:ext cx="2968704" cy="296870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Configuration Service</a:t>
          </a:r>
          <a:endParaRPr lang="en-US" sz="2600" kern="1200" dirty="0"/>
        </a:p>
      </dsp:txBody>
      <dsp:txXfrm>
        <a:off x="9082047" y="9219218"/>
        <a:ext cx="2968704" cy="2968704"/>
      </dsp:txXfrm>
    </dsp:sp>
    <dsp:sp modelId="{FAF5FA60-0F47-4B84-9C59-9519F3276D7D}">
      <dsp:nvSpPr>
        <dsp:cNvPr id="0" name=""/>
        <dsp:cNvSpPr/>
      </dsp:nvSpPr>
      <dsp:spPr>
        <a:xfrm>
          <a:off x="5091774" y="6915433"/>
          <a:ext cx="2968704" cy="296870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Display Client Platforms</a:t>
          </a:r>
          <a:endParaRPr lang="en-US" sz="2600" kern="1200" dirty="0"/>
        </a:p>
      </dsp:txBody>
      <dsp:txXfrm>
        <a:off x="5091774" y="6915433"/>
        <a:ext cx="2968704" cy="2968704"/>
      </dsp:txXfrm>
    </dsp:sp>
    <dsp:sp modelId="{A2B44702-9C7F-462D-991D-CE7F7A413FDD}">
      <dsp:nvSpPr>
        <dsp:cNvPr id="0" name=""/>
        <dsp:cNvSpPr/>
      </dsp:nvSpPr>
      <dsp:spPr>
        <a:xfrm>
          <a:off x="5091774" y="2307862"/>
          <a:ext cx="2968704" cy="296870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Hardware Installers</a:t>
          </a:r>
          <a:endParaRPr lang="en-US" sz="2600" kern="1200" dirty="0"/>
        </a:p>
      </dsp:txBody>
      <dsp:txXfrm>
        <a:off x="5091774" y="2307862"/>
        <a:ext cx="2968704" cy="29687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60C1A1-9821-439E-B6A9-4991A437A7D8}" type="datetimeFigureOut">
              <a:rPr lang="en-US" smtClean="0"/>
              <a:t>7/4/2011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2D9092-55DA-499D-9686-3404CA1A85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Sweetsop’s Flickr Photostream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5AF52B-27A3-4965-AA5F-8F8036936B6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0"/>
            <a:ext cx="10896600" cy="90519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200400"/>
            <a:ext cx="10896600" cy="90519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18050" y="2298700"/>
            <a:ext cx="5226050" cy="6350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9900" y="2298700"/>
            <a:ext cx="15525750" cy="635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5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5"/>
            <a:ext cx="16306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9900" y="3898900"/>
            <a:ext cx="5029200" cy="8547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1500" y="3898900"/>
            <a:ext cx="5029200" cy="8547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18050" y="355600"/>
            <a:ext cx="5226050" cy="12090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9900" y="355600"/>
            <a:ext cx="15525750" cy="12090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9900" y="3898900"/>
            <a:ext cx="10375900" cy="8547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898900"/>
            <a:ext cx="10375900" cy="8547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18050" y="355600"/>
            <a:ext cx="5226050" cy="12090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9900" y="355600"/>
            <a:ext cx="15525750" cy="12090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84200" y="3898900"/>
            <a:ext cx="4603750" cy="8547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040350" y="3898900"/>
            <a:ext cx="4603750" cy="8547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18050" y="355600"/>
            <a:ext cx="5226050" cy="12090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9900" y="355600"/>
            <a:ext cx="15525750" cy="12090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9900" y="3898900"/>
            <a:ext cx="5029200" cy="8547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1500" y="3898900"/>
            <a:ext cx="5029200" cy="8547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9900" y="3898900"/>
            <a:ext cx="10375900" cy="8547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898900"/>
            <a:ext cx="10375900" cy="8547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18050" y="355600"/>
            <a:ext cx="5226050" cy="12090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9900" y="355600"/>
            <a:ext cx="15525750" cy="12090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18050" y="355600"/>
            <a:ext cx="5226050" cy="12090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9900" y="355600"/>
            <a:ext cx="15525750" cy="12090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0"/>
            <a:ext cx="10896600" cy="90519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200400"/>
            <a:ext cx="10896600" cy="90519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3200400"/>
            <a:ext cx="5486400" cy="90519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200400"/>
            <a:ext cx="16306800" cy="90519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9900" y="1778000"/>
            <a:ext cx="10375900" cy="10147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1778000"/>
            <a:ext cx="10375900" cy="10147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9900" y="7061200"/>
            <a:ext cx="10375900" cy="1587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7061200"/>
            <a:ext cx="10375900" cy="1587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5"/>
            <a:ext cx="5486400" cy="113760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5"/>
            <a:ext cx="16306800" cy="11376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0"/>
            <a:ext cx="10896600" cy="90519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200400"/>
            <a:ext cx="10896600" cy="90519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3200400"/>
            <a:ext cx="5486400" cy="9550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200400"/>
            <a:ext cx="16306800" cy="9550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0"/>
            <a:ext cx="10896600" cy="90519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200400"/>
            <a:ext cx="10896600" cy="90519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3200400"/>
            <a:ext cx="5486400" cy="9550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200400"/>
            <a:ext cx="16306800" cy="9550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9900" y="6896100"/>
            <a:ext cx="6197600" cy="4635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89900" y="6896100"/>
            <a:ext cx="6197600" cy="4635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50600" y="2146300"/>
            <a:ext cx="3136900" cy="938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9900" y="2146300"/>
            <a:ext cx="9258300" cy="9385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9900" y="6896100"/>
            <a:ext cx="6197600" cy="4635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89900" y="6896100"/>
            <a:ext cx="6197600" cy="4635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50600" y="2146300"/>
            <a:ext cx="3136900" cy="938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9900" y="2146300"/>
            <a:ext cx="9258300" cy="9385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0"/>
            <a:ext cx="10896600" cy="90519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200400"/>
            <a:ext cx="10896600" cy="90519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355600"/>
            <a:ext cx="5486400" cy="11896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55600"/>
            <a:ext cx="16306800" cy="11896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739900" y="685800"/>
            <a:ext cx="20904200" cy="213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GillSans" pitchFamily="1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739900" y="7061200"/>
            <a:ext cx="20904200" cy="158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Sans" pitchFamily="1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Sans" pitchFamily="1" charset="0"/>
              </a:rPr>
              <a:t>Second level</a:t>
            </a:r>
          </a:p>
          <a:p>
            <a:pPr lvl="2"/>
            <a:r>
              <a:rPr lang="en-US" smtClean="0">
                <a:sym typeface="GillSans" pitchFamily="1" charset="0"/>
              </a:rPr>
              <a:t>Third level</a:t>
            </a:r>
          </a:p>
          <a:p>
            <a:pPr lvl="3"/>
            <a:r>
              <a:rPr lang="en-US" smtClean="0">
                <a:sym typeface="GillSans" pitchFamily="1" charset="0"/>
              </a:rPr>
              <a:t>Fourth level</a:t>
            </a:r>
          </a:p>
          <a:p>
            <a:pPr lvl="4"/>
            <a:r>
              <a:rPr lang="en-US" smtClean="0">
                <a:sym typeface="GillSans" pitchFamily="1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+mj-lt"/>
          <a:ea typeface="+mj-ea"/>
          <a:cs typeface="+mj-cs"/>
          <a:sym typeface="GillSans" pitchFamily="1" charset="0"/>
        </a:defRPr>
      </a:lvl1pPr>
      <a:lvl2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Sans" pitchFamily="1" charset="0"/>
          <a:ea typeface="ヒラギノ角ゴ ProN W3" pitchFamily="1" charset="-128"/>
          <a:sym typeface="GillSans" pitchFamily="1" charset="0"/>
        </a:defRPr>
      </a:lvl2pPr>
      <a:lvl3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Sans" pitchFamily="1" charset="0"/>
          <a:ea typeface="ヒラギノ角ゴ ProN W3" pitchFamily="1" charset="-128"/>
          <a:sym typeface="GillSans" pitchFamily="1" charset="0"/>
        </a:defRPr>
      </a:lvl3pPr>
      <a:lvl4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Sans" pitchFamily="1" charset="0"/>
          <a:ea typeface="ヒラギノ角ゴ ProN W3" pitchFamily="1" charset="-128"/>
          <a:sym typeface="GillSans" pitchFamily="1" charset="0"/>
        </a:defRPr>
      </a:lvl4pPr>
      <a:lvl5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Sans" pitchFamily="1" charset="0"/>
          <a:ea typeface="ヒラギノ角ゴ ProN W3" pitchFamily="1" charset="-128"/>
          <a:sym typeface="GillSans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Sans" pitchFamily="1" charset="0"/>
          <a:ea typeface="ヒラギノ角ゴ ProN W3" pitchFamily="1" charset="-128"/>
          <a:sym typeface="GillSans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Sans" pitchFamily="1" charset="0"/>
          <a:ea typeface="ヒラギノ角ゴ ProN W3" pitchFamily="1" charset="-128"/>
          <a:sym typeface="GillSans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Sans" pitchFamily="1" charset="0"/>
          <a:ea typeface="ヒラギノ角ゴ ProN W3" pitchFamily="1" charset="-128"/>
          <a:sym typeface="GillSans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Sans" pitchFamily="1" charset="0"/>
          <a:ea typeface="ヒラギノ角ゴ ProN W3" pitchFamily="1" charset="-128"/>
          <a:sym typeface="GillSans" pitchFamily="1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Sans" pitchFamily="1" charset="0"/>
        </a:defRPr>
      </a:lvl1pPr>
      <a:lvl2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sym typeface="GillSans" pitchFamily="1" charset="0"/>
        </a:defRPr>
      </a:lvl2pPr>
      <a:lvl3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sym typeface="GillSans" pitchFamily="1" charset="0"/>
        </a:defRPr>
      </a:lvl3pPr>
      <a:lvl4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sym typeface="GillSans" pitchFamily="1" charset="0"/>
        </a:defRPr>
      </a:lvl4pPr>
      <a:lvl5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sym typeface="GillSans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sym typeface="GillSans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sym typeface="GillSans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sym typeface="GillSans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sym typeface="GillSans" pitchFamily="1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+mj-lt"/>
          <a:ea typeface="+mj-ea"/>
          <a:cs typeface="+mj-cs"/>
          <a:sym typeface="GillSans" pitchFamily="1" charset="0"/>
        </a:defRPr>
      </a:lvl1pPr>
      <a:lvl2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Sans" pitchFamily="1" charset="0"/>
          <a:ea typeface="ヒラギノ角ゴ ProN W3" pitchFamily="1" charset="-128"/>
          <a:sym typeface="GillSans" pitchFamily="1" charset="0"/>
        </a:defRPr>
      </a:lvl2pPr>
      <a:lvl3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Sans" pitchFamily="1" charset="0"/>
          <a:ea typeface="ヒラギノ角ゴ ProN W3" pitchFamily="1" charset="-128"/>
          <a:sym typeface="GillSans" pitchFamily="1" charset="0"/>
        </a:defRPr>
      </a:lvl3pPr>
      <a:lvl4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Sans" pitchFamily="1" charset="0"/>
          <a:ea typeface="ヒラギノ角ゴ ProN W3" pitchFamily="1" charset="-128"/>
          <a:sym typeface="GillSans" pitchFamily="1" charset="0"/>
        </a:defRPr>
      </a:lvl4pPr>
      <a:lvl5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Sans" pitchFamily="1" charset="0"/>
          <a:ea typeface="ヒラギノ角ゴ ProN W3" pitchFamily="1" charset="-128"/>
          <a:sym typeface="GillSans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Sans" pitchFamily="1" charset="0"/>
          <a:ea typeface="ヒラギノ角ゴ ProN W3" pitchFamily="1" charset="-128"/>
          <a:sym typeface="GillSans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Sans" pitchFamily="1" charset="0"/>
          <a:ea typeface="ヒラギノ角ゴ ProN W3" pitchFamily="1" charset="-128"/>
          <a:sym typeface="GillSans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Sans" pitchFamily="1" charset="0"/>
          <a:ea typeface="ヒラギノ角ゴ ProN W3" pitchFamily="1" charset="-128"/>
          <a:sym typeface="GillSans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Sans" pitchFamily="1" charset="0"/>
          <a:ea typeface="ヒラギノ角ゴ ProN W3" pitchFamily="1" charset="-128"/>
          <a:sym typeface="GillSans" pitchFamily="1" charset="0"/>
        </a:defRPr>
      </a:lvl9pPr>
    </p:titleStyle>
    <p:bodyStyle>
      <a:lvl1pPr marL="1117600" indent="-800100" algn="l" rtl="0" fontAlgn="base">
        <a:spcBef>
          <a:spcPts val="5200"/>
        </a:spcBef>
        <a:spcAft>
          <a:spcPct val="0"/>
        </a:spcAft>
        <a:buSzPct val="171000"/>
        <a:buFont typeface="GillSans" pitchFamily="1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Sans" pitchFamily="1" charset="0"/>
        </a:defRPr>
      </a:lvl1pPr>
      <a:lvl2pPr marL="1562100" indent="-800100" algn="l" rtl="0" fontAlgn="base">
        <a:spcBef>
          <a:spcPts val="5200"/>
        </a:spcBef>
        <a:spcAft>
          <a:spcPct val="0"/>
        </a:spcAft>
        <a:buSzPct val="171000"/>
        <a:buFont typeface="GillSans" pitchFamily="1" charset="0"/>
        <a:buChar char="•"/>
        <a:defRPr sz="5600">
          <a:solidFill>
            <a:schemeClr val="tx1"/>
          </a:solidFill>
          <a:latin typeface="+mn-lt"/>
          <a:ea typeface="+mn-ea"/>
          <a:sym typeface="GillSans" pitchFamily="1" charset="0"/>
        </a:defRPr>
      </a:lvl2pPr>
      <a:lvl3pPr marL="2006600" indent="-800100" algn="l" rtl="0" fontAlgn="base">
        <a:spcBef>
          <a:spcPts val="5200"/>
        </a:spcBef>
        <a:spcAft>
          <a:spcPct val="0"/>
        </a:spcAft>
        <a:buSzPct val="171000"/>
        <a:buFont typeface="GillSans" pitchFamily="1" charset="0"/>
        <a:buChar char="•"/>
        <a:defRPr sz="5600">
          <a:solidFill>
            <a:schemeClr val="tx1"/>
          </a:solidFill>
          <a:latin typeface="+mn-lt"/>
          <a:ea typeface="+mn-ea"/>
          <a:sym typeface="GillSans" pitchFamily="1" charset="0"/>
        </a:defRPr>
      </a:lvl3pPr>
      <a:lvl4pPr marL="2451100" indent="-800100" algn="l" rtl="0" fontAlgn="base">
        <a:spcBef>
          <a:spcPts val="5200"/>
        </a:spcBef>
        <a:spcAft>
          <a:spcPct val="0"/>
        </a:spcAft>
        <a:buSzPct val="171000"/>
        <a:buFont typeface="GillSans" pitchFamily="1" charset="0"/>
        <a:buChar char="•"/>
        <a:defRPr sz="5600">
          <a:solidFill>
            <a:schemeClr val="tx1"/>
          </a:solidFill>
          <a:latin typeface="+mn-lt"/>
          <a:ea typeface="+mn-ea"/>
          <a:sym typeface="GillSans" pitchFamily="1" charset="0"/>
        </a:defRPr>
      </a:lvl4pPr>
      <a:lvl5pPr marL="2895600" indent="-800100" algn="l" rtl="0" fontAlgn="base">
        <a:spcBef>
          <a:spcPts val="5200"/>
        </a:spcBef>
        <a:spcAft>
          <a:spcPct val="0"/>
        </a:spcAft>
        <a:buSzPct val="171000"/>
        <a:buFont typeface="GillSans" pitchFamily="1" charset="0"/>
        <a:buChar char="•"/>
        <a:defRPr sz="5600">
          <a:solidFill>
            <a:schemeClr val="tx1"/>
          </a:solidFill>
          <a:latin typeface="+mn-lt"/>
          <a:ea typeface="+mn-ea"/>
          <a:sym typeface="GillSans" pitchFamily="1" charset="0"/>
        </a:defRPr>
      </a:lvl5pPr>
      <a:lvl6pPr marL="3352800" indent="-800100" algn="l" rtl="0" fontAlgn="base">
        <a:spcBef>
          <a:spcPts val="5200"/>
        </a:spcBef>
        <a:spcAft>
          <a:spcPct val="0"/>
        </a:spcAft>
        <a:buSzPct val="171000"/>
        <a:buFont typeface="GillSans" pitchFamily="1" charset="0"/>
        <a:buChar char="•"/>
        <a:defRPr sz="5600">
          <a:solidFill>
            <a:schemeClr val="tx1"/>
          </a:solidFill>
          <a:latin typeface="+mn-lt"/>
          <a:ea typeface="+mn-ea"/>
          <a:sym typeface="GillSans" pitchFamily="1" charset="0"/>
        </a:defRPr>
      </a:lvl6pPr>
      <a:lvl7pPr marL="3810000" indent="-800100" algn="l" rtl="0" fontAlgn="base">
        <a:spcBef>
          <a:spcPts val="5200"/>
        </a:spcBef>
        <a:spcAft>
          <a:spcPct val="0"/>
        </a:spcAft>
        <a:buSzPct val="171000"/>
        <a:buFont typeface="GillSans" pitchFamily="1" charset="0"/>
        <a:buChar char="•"/>
        <a:defRPr sz="5600">
          <a:solidFill>
            <a:schemeClr val="tx1"/>
          </a:solidFill>
          <a:latin typeface="+mn-lt"/>
          <a:ea typeface="+mn-ea"/>
          <a:sym typeface="GillSans" pitchFamily="1" charset="0"/>
        </a:defRPr>
      </a:lvl7pPr>
      <a:lvl8pPr marL="4267200" indent="-800100" algn="l" rtl="0" fontAlgn="base">
        <a:spcBef>
          <a:spcPts val="5200"/>
        </a:spcBef>
        <a:spcAft>
          <a:spcPct val="0"/>
        </a:spcAft>
        <a:buSzPct val="171000"/>
        <a:buFont typeface="GillSans" pitchFamily="1" charset="0"/>
        <a:buChar char="•"/>
        <a:defRPr sz="5600">
          <a:solidFill>
            <a:schemeClr val="tx1"/>
          </a:solidFill>
          <a:latin typeface="+mn-lt"/>
          <a:ea typeface="+mn-ea"/>
          <a:sym typeface="GillSans" pitchFamily="1" charset="0"/>
        </a:defRPr>
      </a:lvl8pPr>
      <a:lvl9pPr marL="4724400" indent="-800100" algn="l" rtl="0" fontAlgn="base">
        <a:spcBef>
          <a:spcPts val="5200"/>
        </a:spcBef>
        <a:spcAft>
          <a:spcPct val="0"/>
        </a:spcAft>
        <a:buSzPct val="171000"/>
        <a:buFont typeface="GillSans" pitchFamily="1" charset="0"/>
        <a:buChar char="•"/>
        <a:defRPr sz="5600">
          <a:solidFill>
            <a:schemeClr val="tx1"/>
          </a:solidFill>
          <a:latin typeface="+mn-lt"/>
          <a:ea typeface="+mn-ea"/>
          <a:sym typeface="GillSans" pitchFamily="1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739900" y="355600"/>
            <a:ext cx="20904200" cy="3441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Sans" pitchFamily="1" charset="0"/>
              </a:rPr>
              <a:t>Click to edit Master title style</a:t>
            </a:r>
          </a:p>
        </p:txBody>
      </p:sp>
      <p:sp>
        <p:nvSpPr>
          <p:cNvPr id="1126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739900" y="3898900"/>
            <a:ext cx="10210800" cy="8547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Sans" pitchFamily="1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Sans" pitchFamily="1" charset="0"/>
              </a:rPr>
              <a:t>Second level</a:t>
            </a:r>
          </a:p>
          <a:p>
            <a:pPr lvl="2"/>
            <a:r>
              <a:rPr lang="en-US" smtClean="0">
                <a:sym typeface="GillSans" pitchFamily="1" charset="0"/>
              </a:rPr>
              <a:t>Third level</a:t>
            </a:r>
          </a:p>
          <a:p>
            <a:pPr lvl="3"/>
            <a:r>
              <a:rPr lang="en-US" smtClean="0">
                <a:sym typeface="GillSans" pitchFamily="1" charset="0"/>
              </a:rPr>
              <a:t>Fourth level</a:t>
            </a:r>
          </a:p>
          <a:p>
            <a:pPr lvl="4"/>
            <a:r>
              <a:rPr lang="en-US" smtClean="0">
                <a:sym typeface="GillSans" pitchFamily="1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+mj-lt"/>
          <a:ea typeface="+mj-ea"/>
          <a:cs typeface="+mj-cs"/>
          <a:sym typeface="GillSans" pitchFamily="1" charset="0"/>
        </a:defRPr>
      </a:lvl1pPr>
      <a:lvl2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Sans" pitchFamily="1" charset="0"/>
          <a:ea typeface="ヒラギノ角ゴ ProN W3" pitchFamily="1" charset="-128"/>
          <a:sym typeface="GillSans" pitchFamily="1" charset="0"/>
        </a:defRPr>
      </a:lvl2pPr>
      <a:lvl3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Sans" pitchFamily="1" charset="0"/>
          <a:ea typeface="ヒラギノ角ゴ ProN W3" pitchFamily="1" charset="-128"/>
          <a:sym typeface="GillSans" pitchFamily="1" charset="0"/>
        </a:defRPr>
      </a:lvl3pPr>
      <a:lvl4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Sans" pitchFamily="1" charset="0"/>
          <a:ea typeface="ヒラギノ角ゴ ProN W3" pitchFamily="1" charset="-128"/>
          <a:sym typeface="GillSans" pitchFamily="1" charset="0"/>
        </a:defRPr>
      </a:lvl4pPr>
      <a:lvl5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Sans" pitchFamily="1" charset="0"/>
          <a:ea typeface="ヒラギノ角ゴ ProN W3" pitchFamily="1" charset="-128"/>
          <a:sym typeface="GillSans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Sans" pitchFamily="1" charset="0"/>
          <a:ea typeface="ヒラギノ角ゴ ProN W3" pitchFamily="1" charset="-128"/>
          <a:sym typeface="GillSans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Sans" pitchFamily="1" charset="0"/>
          <a:ea typeface="ヒラギノ角ゴ ProN W3" pitchFamily="1" charset="-128"/>
          <a:sym typeface="GillSans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Sans" pitchFamily="1" charset="0"/>
          <a:ea typeface="ヒラギノ角ゴ ProN W3" pitchFamily="1" charset="-128"/>
          <a:sym typeface="GillSans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Sans" pitchFamily="1" charset="0"/>
          <a:ea typeface="ヒラギノ角ゴ ProN W3" pitchFamily="1" charset="-128"/>
          <a:sym typeface="GillSans" pitchFamily="1" charset="0"/>
        </a:defRPr>
      </a:lvl9pPr>
    </p:titleStyle>
    <p:bodyStyle>
      <a:lvl1pPr marL="965200" indent="-698500" algn="l" rtl="0" fontAlgn="base">
        <a:spcBef>
          <a:spcPts val="6900"/>
        </a:spcBef>
        <a:spcAft>
          <a:spcPct val="0"/>
        </a:spcAft>
        <a:buSzPct val="171000"/>
        <a:buFont typeface="GillSans" pitchFamily="1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Sans" pitchFamily="1" charset="0"/>
        </a:defRPr>
      </a:lvl1pPr>
      <a:lvl2pPr marL="1409700" indent="-698500" algn="l" rtl="0" fontAlgn="base">
        <a:spcBef>
          <a:spcPts val="6900"/>
        </a:spcBef>
        <a:spcAft>
          <a:spcPct val="0"/>
        </a:spcAft>
        <a:buSzPct val="171000"/>
        <a:buFont typeface="GillSans" pitchFamily="1" charset="0"/>
        <a:buChar char="•"/>
        <a:defRPr sz="4200">
          <a:solidFill>
            <a:schemeClr val="tx1"/>
          </a:solidFill>
          <a:latin typeface="+mn-lt"/>
          <a:ea typeface="+mn-ea"/>
          <a:sym typeface="GillSans" pitchFamily="1" charset="0"/>
        </a:defRPr>
      </a:lvl2pPr>
      <a:lvl3pPr marL="1854200" indent="-698500" algn="l" rtl="0" fontAlgn="base">
        <a:spcBef>
          <a:spcPts val="6900"/>
        </a:spcBef>
        <a:spcAft>
          <a:spcPct val="0"/>
        </a:spcAft>
        <a:buSzPct val="171000"/>
        <a:buFont typeface="GillSans" pitchFamily="1" charset="0"/>
        <a:buChar char="•"/>
        <a:defRPr sz="4200">
          <a:solidFill>
            <a:schemeClr val="tx1"/>
          </a:solidFill>
          <a:latin typeface="+mn-lt"/>
          <a:ea typeface="+mn-ea"/>
          <a:sym typeface="GillSans" pitchFamily="1" charset="0"/>
        </a:defRPr>
      </a:lvl3pPr>
      <a:lvl4pPr marL="2298700" indent="-698500" algn="l" rtl="0" fontAlgn="base">
        <a:spcBef>
          <a:spcPts val="6900"/>
        </a:spcBef>
        <a:spcAft>
          <a:spcPct val="0"/>
        </a:spcAft>
        <a:buSzPct val="171000"/>
        <a:buFont typeface="GillSans" pitchFamily="1" charset="0"/>
        <a:buChar char="•"/>
        <a:defRPr sz="4200">
          <a:solidFill>
            <a:schemeClr val="tx1"/>
          </a:solidFill>
          <a:latin typeface="+mn-lt"/>
          <a:ea typeface="+mn-ea"/>
          <a:sym typeface="GillSans" pitchFamily="1" charset="0"/>
        </a:defRPr>
      </a:lvl4pPr>
      <a:lvl5pPr marL="2743200" indent="-698500" algn="l" rtl="0" fontAlgn="base">
        <a:spcBef>
          <a:spcPts val="6900"/>
        </a:spcBef>
        <a:spcAft>
          <a:spcPct val="0"/>
        </a:spcAft>
        <a:buSzPct val="171000"/>
        <a:buFont typeface="GillSans" pitchFamily="1" charset="0"/>
        <a:buChar char="•"/>
        <a:defRPr sz="4200">
          <a:solidFill>
            <a:schemeClr val="tx1"/>
          </a:solidFill>
          <a:latin typeface="+mn-lt"/>
          <a:ea typeface="+mn-ea"/>
          <a:sym typeface="GillSans" pitchFamily="1" charset="0"/>
        </a:defRPr>
      </a:lvl5pPr>
      <a:lvl6pPr marL="3200400" indent="-698500" algn="l" rtl="0" fontAlgn="base">
        <a:spcBef>
          <a:spcPts val="6900"/>
        </a:spcBef>
        <a:spcAft>
          <a:spcPct val="0"/>
        </a:spcAft>
        <a:buSzPct val="171000"/>
        <a:buFont typeface="GillSans" pitchFamily="1" charset="0"/>
        <a:buChar char="•"/>
        <a:defRPr sz="4200">
          <a:solidFill>
            <a:schemeClr val="tx1"/>
          </a:solidFill>
          <a:latin typeface="+mn-lt"/>
          <a:ea typeface="+mn-ea"/>
          <a:sym typeface="GillSans" pitchFamily="1" charset="0"/>
        </a:defRPr>
      </a:lvl6pPr>
      <a:lvl7pPr marL="3657600" indent="-698500" algn="l" rtl="0" fontAlgn="base">
        <a:spcBef>
          <a:spcPts val="6900"/>
        </a:spcBef>
        <a:spcAft>
          <a:spcPct val="0"/>
        </a:spcAft>
        <a:buSzPct val="171000"/>
        <a:buFont typeface="GillSans" pitchFamily="1" charset="0"/>
        <a:buChar char="•"/>
        <a:defRPr sz="4200">
          <a:solidFill>
            <a:schemeClr val="tx1"/>
          </a:solidFill>
          <a:latin typeface="+mn-lt"/>
          <a:ea typeface="+mn-ea"/>
          <a:sym typeface="GillSans" pitchFamily="1" charset="0"/>
        </a:defRPr>
      </a:lvl7pPr>
      <a:lvl8pPr marL="4114800" indent="-698500" algn="l" rtl="0" fontAlgn="base">
        <a:spcBef>
          <a:spcPts val="6900"/>
        </a:spcBef>
        <a:spcAft>
          <a:spcPct val="0"/>
        </a:spcAft>
        <a:buSzPct val="171000"/>
        <a:buFont typeface="GillSans" pitchFamily="1" charset="0"/>
        <a:buChar char="•"/>
        <a:defRPr sz="4200">
          <a:solidFill>
            <a:schemeClr val="tx1"/>
          </a:solidFill>
          <a:latin typeface="+mn-lt"/>
          <a:ea typeface="+mn-ea"/>
          <a:sym typeface="GillSans" pitchFamily="1" charset="0"/>
        </a:defRPr>
      </a:lvl8pPr>
      <a:lvl9pPr marL="4572000" indent="-698500" algn="l" rtl="0" fontAlgn="base">
        <a:spcBef>
          <a:spcPts val="6900"/>
        </a:spcBef>
        <a:spcAft>
          <a:spcPct val="0"/>
        </a:spcAft>
        <a:buSzPct val="171000"/>
        <a:buFont typeface="GillSans" pitchFamily="1" charset="0"/>
        <a:buChar char="•"/>
        <a:defRPr sz="4200">
          <a:solidFill>
            <a:schemeClr val="tx1"/>
          </a:solidFill>
          <a:latin typeface="+mn-lt"/>
          <a:ea typeface="+mn-ea"/>
          <a:sym typeface="GillSans" pitchFamily="1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739900" y="355600"/>
            <a:ext cx="20904200" cy="3441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Sans" pitchFamily="1" charset="0"/>
              </a:rPr>
              <a:t>Click to edit Master title style</a:t>
            </a:r>
          </a:p>
        </p:txBody>
      </p:sp>
      <p:sp>
        <p:nvSpPr>
          <p:cNvPr id="12290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739900" y="3898900"/>
            <a:ext cx="20904200" cy="8547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Sans" pitchFamily="1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Sans" pitchFamily="1" charset="0"/>
              </a:rPr>
              <a:t>Second level</a:t>
            </a:r>
          </a:p>
          <a:p>
            <a:pPr lvl="2"/>
            <a:r>
              <a:rPr lang="en-US" smtClean="0">
                <a:sym typeface="GillSans" pitchFamily="1" charset="0"/>
              </a:rPr>
              <a:t>Third level</a:t>
            </a:r>
          </a:p>
          <a:p>
            <a:pPr lvl="3"/>
            <a:r>
              <a:rPr lang="en-US" smtClean="0">
                <a:sym typeface="GillSans" pitchFamily="1" charset="0"/>
              </a:rPr>
              <a:t>Fourth level</a:t>
            </a:r>
          </a:p>
          <a:p>
            <a:pPr lvl="4"/>
            <a:r>
              <a:rPr lang="en-US" smtClean="0">
                <a:sym typeface="GillSans" pitchFamily="1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+mj-lt"/>
          <a:ea typeface="+mj-ea"/>
          <a:cs typeface="+mj-cs"/>
          <a:sym typeface="GillSans" pitchFamily="1" charset="0"/>
        </a:defRPr>
      </a:lvl1pPr>
      <a:lvl2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Sans" pitchFamily="1" charset="0"/>
          <a:ea typeface="ヒラギノ角ゴ ProN W3" pitchFamily="1" charset="-128"/>
          <a:sym typeface="GillSans" pitchFamily="1" charset="0"/>
        </a:defRPr>
      </a:lvl2pPr>
      <a:lvl3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Sans" pitchFamily="1" charset="0"/>
          <a:ea typeface="ヒラギノ角ゴ ProN W3" pitchFamily="1" charset="-128"/>
          <a:sym typeface="GillSans" pitchFamily="1" charset="0"/>
        </a:defRPr>
      </a:lvl3pPr>
      <a:lvl4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Sans" pitchFamily="1" charset="0"/>
          <a:ea typeface="ヒラギノ角ゴ ProN W3" pitchFamily="1" charset="-128"/>
          <a:sym typeface="GillSans" pitchFamily="1" charset="0"/>
        </a:defRPr>
      </a:lvl4pPr>
      <a:lvl5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Sans" pitchFamily="1" charset="0"/>
          <a:ea typeface="ヒラギノ角ゴ ProN W3" pitchFamily="1" charset="-128"/>
          <a:sym typeface="GillSans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Sans" pitchFamily="1" charset="0"/>
          <a:ea typeface="ヒラギノ角ゴ ProN W3" pitchFamily="1" charset="-128"/>
          <a:sym typeface="GillSans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Sans" pitchFamily="1" charset="0"/>
          <a:ea typeface="ヒラギノ角ゴ ProN W3" pitchFamily="1" charset="-128"/>
          <a:sym typeface="GillSans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Sans" pitchFamily="1" charset="0"/>
          <a:ea typeface="ヒラギノ角ゴ ProN W3" pitchFamily="1" charset="-128"/>
          <a:sym typeface="GillSans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Sans" pitchFamily="1" charset="0"/>
          <a:ea typeface="ヒラギノ角ゴ ProN W3" pitchFamily="1" charset="-128"/>
          <a:sym typeface="GillSans" pitchFamily="1" charset="0"/>
        </a:defRPr>
      </a:lvl9pPr>
    </p:titleStyle>
    <p:bodyStyle>
      <a:lvl1pPr marL="965200" indent="-698500" algn="l" rtl="0" fontAlgn="base">
        <a:spcBef>
          <a:spcPts val="5200"/>
        </a:spcBef>
        <a:spcAft>
          <a:spcPct val="0"/>
        </a:spcAft>
        <a:buSzPct val="171000"/>
        <a:buFont typeface="GillSans" pitchFamily="1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Sans" pitchFamily="1" charset="0"/>
        </a:defRPr>
      </a:lvl1pPr>
      <a:lvl2pPr marL="1409700" indent="-698500" algn="l" rtl="0" fontAlgn="base">
        <a:spcBef>
          <a:spcPts val="5200"/>
        </a:spcBef>
        <a:spcAft>
          <a:spcPct val="0"/>
        </a:spcAft>
        <a:buSzPct val="171000"/>
        <a:buFont typeface="GillSans" pitchFamily="1" charset="0"/>
        <a:buChar char="•"/>
        <a:defRPr sz="4200">
          <a:solidFill>
            <a:schemeClr val="tx1"/>
          </a:solidFill>
          <a:latin typeface="+mn-lt"/>
          <a:ea typeface="+mn-ea"/>
          <a:sym typeface="GillSans" pitchFamily="1" charset="0"/>
        </a:defRPr>
      </a:lvl2pPr>
      <a:lvl3pPr marL="1854200" indent="-698500" algn="l" rtl="0" fontAlgn="base">
        <a:spcBef>
          <a:spcPts val="5200"/>
        </a:spcBef>
        <a:spcAft>
          <a:spcPct val="0"/>
        </a:spcAft>
        <a:buSzPct val="171000"/>
        <a:buFont typeface="GillSans" pitchFamily="1" charset="0"/>
        <a:buChar char="•"/>
        <a:defRPr sz="4200">
          <a:solidFill>
            <a:schemeClr val="tx1"/>
          </a:solidFill>
          <a:latin typeface="+mn-lt"/>
          <a:ea typeface="+mn-ea"/>
          <a:sym typeface="GillSans" pitchFamily="1" charset="0"/>
        </a:defRPr>
      </a:lvl3pPr>
      <a:lvl4pPr marL="2298700" indent="-698500" algn="l" rtl="0" fontAlgn="base">
        <a:spcBef>
          <a:spcPts val="5200"/>
        </a:spcBef>
        <a:spcAft>
          <a:spcPct val="0"/>
        </a:spcAft>
        <a:buSzPct val="171000"/>
        <a:buFont typeface="GillSans" pitchFamily="1" charset="0"/>
        <a:buChar char="•"/>
        <a:defRPr sz="4200">
          <a:solidFill>
            <a:schemeClr val="tx1"/>
          </a:solidFill>
          <a:latin typeface="+mn-lt"/>
          <a:ea typeface="+mn-ea"/>
          <a:sym typeface="GillSans" pitchFamily="1" charset="0"/>
        </a:defRPr>
      </a:lvl4pPr>
      <a:lvl5pPr marL="2743200" indent="-698500" algn="l" rtl="0" fontAlgn="base">
        <a:spcBef>
          <a:spcPts val="5200"/>
        </a:spcBef>
        <a:spcAft>
          <a:spcPct val="0"/>
        </a:spcAft>
        <a:buSzPct val="171000"/>
        <a:buFont typeface="GillSans" pitchFamily="1" charset="0"/>
        <a:buChar char="•"/>
        <a:defRPr sz="4200">
          <a:solidFill>
            <a:schemeClr val="tx1"/>
          </a:solidFill>
          <a:latin typeface="+mn-lt"/>
          <a:ea typeface="+mn-ea"/>
          <a:sym typeface="GillSans" pitchFamily="1" charset="0"/>
        </a:defRPr>
      </a:lvl5pPr>
      <a:lvl6pPr marL="3200400" indent="-698500" algn="l" rtl="0" fontAlgn="base">
        <a:spcBef>
          <a:spcPts val="5200"/>
        </a:spcBef>
        <a:spcAft>
          <a:spcPct val="0"/>
        </a:spcAft>
        <a:buSzPct val="171000"/>
        <a:buFont typeface="GillSans" pitchFamily="1" charset="0"/>
        <a:buChar char="•"/>
        <a:defRPr sz="4200">
          <a:solidFill>
            <a:schemeClr val="tx1"/>
          </a:solidFill>
          <a:latin typeface="+mn-lt"/>
          <a:ea typeface="+mn-ea"/>
          <a:sym typeface="GillSans" pitchFamily="1" charset="0"/>
        </a:defRPr>
      </a:lvl6pPr>
      <a:lvl7pPr marL="3657600" indent="-698500" algn="l" rtl="0" fontAlgn="base">
        <a:spcBef>
          <a:spcPts val="5200"/>
        </a:spcBef>
        <a:spcAft>
          <a:spcPct val="0"/>
        </a:spcAft>
        <a:buSzPct val="171000"/>
        <a:buFont typeface="GillSans" pitchFamily="1" charset="0"/>
        <a:buChar char="•"/>
        <a:defRPr sz="4200">
          <a:solidFill>
            <a:schemeClr val="tx1"/>
          </a:solidFill>
          <a:latin typeface="+mn-lt"/>
          <a:ea typeface="+mn-ea"/>
          <a:sym typeface="GillSans" pitchFamily="1" charset="0"/>
        </a:defRPr>
      </a:lvl7pPr>
      <a:lvl8pPr marL="4114800" indent="-698500" algn="l" rtl="0" fontAlgn="base">
        <a:spcBef>
          <a:spcPts val="5200"/>
        </a:spcBef>
        <a:spcAft>
          <a:spcPct val="0"/>
        </a:spcAft>
        <a:buSzPct val="171000"/>
        <a:buFont typeface="GillSans" pitchFamily="1" charset="0"/>
        <a:buChar char="•"/>
        <a:defRPr sz="4200">
          <a:solidFill>
            <a:schemeClr val="tx1"/>
          </a:solidFill>
          <a:latin typeface="+mn-lt"/>
          <a:ea typeface="+mn-ea"/>
          <a:sym typeface="GillSans" pitchFamily="1" charset="0"/>
        </a:defRPr>
      </a:lvl8pPr>
      <a:lvl9pPr marL="4572000" indent="-698500" algn="l" rtl="0" fontAlgn="base">
        <a:spcBef>
          <a:spcPts val="5200"/>
        </a:spcBef>
        <a:spcAft>
          <a:spcPct val="0"/>
        </a:spcAft>
        <a:buSzPct val="171000"/>
        <a:buFont typeface="GillSans" pitchFamily="1" charset="0"/>
        <a:buChar char="•"/>
        <a:defRPr sz="4200">
          <a:solidFill>
            <a:schemeClr val="tx1"/>
          </a:solidFill>
          <a:latin typeface="+mn-lt"/>
          <a:ea typeface="+mn-ea"/>
          <a:sym typeface="GillSans" pitchFamily="1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739900" y="355600"/>
            <a:ext cx="20904200" cy="3441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Sans" pitchFamily="1" charset="0"/>
              </a:rPr>
              <a:t>Click to edit Master title style</a:t>
            </a:r>
          </a:p>
        </p:txBody>
      </p:sp>
      <p:sp>
        <p:nvSpPr>
          <p:cNvPr id="1331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3284200" y="3898900"/>
            <a:ext cx="9359900" cy="8547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Sans" pitchFamily="1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Sans" pitchFamily="1" charset="0"/>
              </a:rPr>
              <a:t>Second level</a:t>
            </a:r>
          </a:p>
          <a:p>
            <a:pPr lvl="2"/>
            <a:r>
              <a:rPr lang="en-US" smtClean="0">
                <a:sym typeface="GillSans" pitchFamily="1" charset="0"/>
              </a:rPr>
              <a:t>Third level</a:t>
            </a:r>
          </a:p>
          <a:p>
            <a:pPr lvl="3"/>
            <a:r>
              <a:rPr lang="en-US" smtClean="0">
                <a:sym typeface="GillSans" pitchFamily="1" charset="0"/>
              </a:rPr>
              <a:t>Fourth level</a:t>
            </a:r>
          </a:p>
          <a:p>
            <a:pPr lvl="4"/>
            <a:r>
              <a:rPr lang="en-US" smtClean="0">
                <a:sym typeface="GillSans" pitchFamily="1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+mj-lt"/>
          <a:ea typeface="+mj-ea"/>
          <a:cs typeface="+mj-cs"/>
          <a:sym typeface="GillSans" pitchFamily="1" charset="0"/>
        </a:defRPr>
      </a:lvl1pPr>
      <a:lvl2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Sans" pitchFamily="1" charset="0"/>
          <a:ea typeface="ヒラギノ角ゴ ProN W3" pitchFamily="1" charset="-128"/>
          <a:sym typeface="GillSans" pitchFamily="1" charset="0"/>
        </a:defRPr>
      </a:lvl2pPr>
      <a:lvl3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Sans" pitchFamily="1" charset="0"/>
          <a:ea typeface="ヒラギノ角ゴ ProN W3" pitchFamily="1" charset="-128"/>
          <a:sym typeface="GillSans" pitchFamily="1" charset="0"/>
        </a:defRPr>
      </a:lvl3pPr>
      <a:lvl4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Sans" pitchFamily="1" charset="0"/>
          <a:ea typeface="ヒラギノ角ゴ ProN W3" pitchFamily="1" charset="-128"/>
          <a:sym typeface="GillSans" pitchFamily="1" charset="0"/>
        </a:defRPr>
      </a:lvl4pPr>
      <a:lvl5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Sans" pitchFamily="1" charset="0"/>
          <a:ea typeface="ヒラギノ角ゴ ProN W3" pitchFamily="1" charset="-128"/>
          <a:sym typeface="GillSans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Sans" pitchFamily="1" charset="0"/>
          <a:ea typeface="ヒラギノ角ゴ ProN W3" pitchFamily="1" charset="-128"/>
          <a:sym typeface="GillSans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Sans" pitchFamily="1" charset="0"/>
          <a:ea typeface="ヒラギノ角ゴ ProN W3" pitchFamily="1" charset="-128"/>
          <a:sym typeface="GillSans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Sans" pitchFamily="1" charset="0"/>
          <a:ea typeface="ヒラギノ角ゴ ProN W3" pitchFamily="1" charset="-128"/>
          <a:sym typeface="GillSans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Sans" pitchFamily="1" charset="0"/>
          <a:ea typeface="ヒラギノ角ゴ ProN W3" pitchFamily="1" charset="-128"/>
          <a:sym typeface="GillSans" pitchFamily="1" charset="0"/>
        </a:defRPr>
      </a:lvl9pPr>
    </p:titleStyle>
    <p:bodyStyle>
      <a:lvl1pPr marL="965200" indent="-698500" algn="l" rtl="0" fontAlgn="base">
        <a:spcBef>
          <a:spcPts val="6900"/>
        </a:spcBef>
        <a:spcAft>
          <a:spcPct val="0"/>
        </a:spcAft>
        <a:buSzPct val="171000"/>
        <a:buFont typeface="GillSans" pitchFamily="1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Sans" pitchFamily="1" charset="0"/>
        </a:defRPr>
      </a:lvl1pPr>
      <a:lvl2pPr marL="1409700" indent="-698500" algn="l" rtl="0" fontAlgn="base">
        <a:spcBef>
          <a:spcPts val="6900"/>
        </a:spcBef>
        <a:spcAft>
          <a:spcPct val="0"/>
        </a:spcAft>
        <a:buSzPct val="171000"/>
        <a:buFont typeface="GillSans" pitchFamily="1" charset="0"/>
        <a:buChar char="•"/>
        <a:defRPr sz="4200">
          <a:solidFill>
            <a:schemeClr val="tx1"/>
          </a:solidFill>
          <a:latin typeface="+mn-lt"/>
          <a:ea typeface="+mn-ea"/>
          <a:sym typeface="GillSans" pitchFamily="1" charset="0"/>
        </a:defRPr>
      </a:lvl2pPr>
      <a:lvl3pPr marL="1854200" indent="-698500" algn="l" rtl="0" fontAlgn="base">
        <a:spcBef>
          <a:spcPts val="6900"/>
        </a:spcBef>
        <a:spcAft>
          <a:spcPct val="0"/>
        </a:spcAft>
        <a:buSzPct val="171000"/>
        <a:buFont typeface="GillSans" pitchFamily="1" charset="0"/>
        <a:buChar char="•"/>
        <a:defRPr sz="4200">
          <a:solidFill>
            <a:schemeClr val="tx1"/>
          </a:solidFill>
          <a:latin typeface="+mn-lt"/>
          <a:ea typeface="+mn-ea"/>
          <a:sym typeface="GillSans" pitchFamily="1" charset="0"/>
        </a:defRPr>
      </a:lvl3pPr>
      <a:lvl4pPr marL="2298700" indent="-698500" algn="l" rtl="0" fontAlgn="base">
        <a:spcBef>
          <a:spcPts val="6900"/>
        </a:spcBef>
        <a:spcAft>
          <a:spcPct val="0"/>
        </a:spcAft>
        <a:buSzPct val="171000"/>
        <a:buFont typeface="GillSans" pitchFamily="1" charset="0"/>
        <a:buChar char="•"/>
        <a:defRPr sz="4200">
          <a:solidFill>
            <a:schemeClr val="tx1"/>
          </a:solidFill>
          <a:latin typeface="+mn-lt"/>
          <a:ea typeface="+mn-ea"/>
          <a:sym typeface="GillSans" pitchFamily="1" charset="0"/>
        </a:defRPr>
      </a:lvl4pPr>
      <a:lvl5pPr marL="2743200" indent="-698500" algn="l" rtl="0" fontAlgn="base">
        <a:spcBef>
          <a:spcPts val="6900"/>
        </a:spcBef>
        <a:spcAft>
          <a:spcPct val="0"/>
        </a:spcAft>
        <a:buSzPct val="171000"/>
        <a:buFont typeface="GillSans" pitchFamily="1" charset="0"/>
        <a:buChar char="•"/>
        <a:defRPr sz="4200">
          <a:solidFill>
            <a:schemeClr val="tx1"/>
          </a:solidFill>
          <a:latin typeface="+mn-lt"/>
          <a:ea typeface="+mn-ea"/>
          <a:sym typeface="GillSans" pitchFamily="1" charset="0"/>
        </a:defRPr>
      </a:lvl5pPr>
      <a:lvl6pPr marL="3200400" indent="-698500" algn="l" rtl="0" fontAlgn="base">
        <a:spcBef>
          <a:spcPts val="6900"/>
        </a:spcBef>
        <a:spcAft>
          <a:spcPct val="0"/>
        </a:spcAft>
        <a:buSzPct val="171000"/>
        <a:buFont typeface="GillSans" pitchFamily="1" charset="0"/>
        <a:buChar char="•"/>
        <a:defRPr sz="4200">
          <a:solidFill>
            <a:schemeClr val="tx1"/>
          </a:solidFill>
          <a:latin typeface="+mn-lt"/>
          <a:ea typeface="+mn-ea"/>
          <a:sym typeface="GillSans" pitchFamily="1" charset="0"/>
        </a:defRPr>
      </a:lvl6pPr>
      <a:lvl7pPr marL="3657600" indent="-698500" algn="l" rtl="0" fontAlgn="base">
        <a:spcBef>
          <a:spcPts val="6900"/>
        </a:spcBef>
        <a:spcAft>
          <a:spcPct val="0"/>
        </a:spcAft>
        <a:buSzPct val="171000"/>
        <a:buFont typeface="GillSans" pitchFamily="1" charset="0"/>
        <a:buChar char="•"/>
        <a:defRPr sz="4200">
          <a:solidFill>
            <a:schemeClr val="tx1"/>
          </a:solidFill>
          <a:latin typeface="+mn-lt"/>
          <a:ea typeface="+mn-ea"/>
          <a:sym typeface="GillSans" pitchFamily="1" charset="0"/>
        </a:defRPr>
      </a:lvl7pPr>
      <a:lvl8pPr marL="4114800" indent="-698500" algn="l" rtl="0" fontAlgn="base">
        <a:spcBef>
          <a:spcPts val="6900"/>
        </a:spcBef>
        <a:spcAft>
          <a:spcPct val="0"/>
        </a:spcAft>
        <a:buSzPct val="171000"/>
        <a:buFont typeface="GillSans" pitchFamily="1" charset="0"/>
        <a:buChar char="•"/>
        <a:defRPr sz="4200">
          <a:solidFill>
            <a:schemeClr val="tx1"/>
          </a:solidFill>
          <a:latin typeface="+mn-lt"/>
          <a:ea typeface="+mn-ea"/>
          <a:sym typeface="GillSans" pitchFamily="1" charset="0"/>
        </a:defRPr>
      </a:lvl8pPr>
      <a:lvl9pPr marL="4572000" indent="-698500" algn="l" rtl="0" fontAlgn="base">
        <a:spcBef>
          <a:spcPts val="6900"/>
        </a:spcBef>
        <a:spcAft>
          <a:spcPct val="0"/>
        </a:spcAft>
        <a:buSzPct val="171000"/>
        <a:buFont typeface="GillSans" pitchFamily="1" charset="0"/>
        <a:buChar char="•"/>
        <a:defRPr sz="4200">
          <a:solidFill>
            <a:schemeClr val="tx1"/>
          </a:solidFill>
          <a:latin typeface="+mn-lt"/>
          <a:ea typeface="+mn-ea"/>
          <a:sym typeface="GillSans" pitchFamily="1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1739900" y="3898900"/>
            <a:ext cx="10210800" cy="8547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Sans" pitchFamily="1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Sans" pitchFamily="1" charset="0"/>
              </a:rPr>
              <a:t>Second level</a:t>
            </a:r>
          </a:p>
          <a:p>
            <a:pPr lvl="2"/>
            <a:r>
              <a:rPr lang="en-US" smtClean="0">
                <a:sym typeface="GillSans" pitchFamily="1" charset="0"/>
              </a:rPr>
              <a:t>Third level</a:t>
            </a:r>
          </a:p>
          <a:p>
            <a:pPr lvl="3"/>
            <a:r>
              <a:rPr lang="en-US" smtClean="0">
                <a:sym typeface="GillSans" pitchFamily="1" charset="0"/>
              </a:rPr>
              <a:t>Fourth level</a:t>
            </a:r>
          </a:p>
          <a:p>
            <a:pPr lvl="4"/>
            <a:r>
              <a:rPr lang="en-US" smtClean="0">
                <a:sym typeface="GillSans" pitchFamily="1" charset="0"/>
              </a:rPr>
              <a:t>Fifth level</a:t>
            </a:r>
          </a:p>
        </p:txBody>
      </p:sp>
      <p:sp>
        <p:nvSpPr>
          <p:cNvPr id="14338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1739900" y="355600"/>
            <a:ext cx="20904200" cy="3441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Sans" pitchFamily="1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+mj-lt"/>
          <a:ea typeface="+mj-ea"/>
          <a:cs typeface="+mj-cs"/>
          <a:sym typeface="GillSans" pitchFamily="1" charset="0"/>
        </a:defRPr>
      </a:lvl1pPr>
      <a:lvl2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Sans" pitchFamily="1" charset="0"/>
          <a:ea typeface="ヒラギノ角ゴ ProN W3" pitchFamily="1" charset="-128"/>
          <a:sym typeface="GillSans" pitchFamily="1" charset="0"/>
        </a:defRPr>
      </a:lvl2pPr>
      <a:lvl3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Sans" pitchFamily="1" charset="0"/>
          <a:ea typeface="ヒラギノ角ゴ ProN W3" pitchFamily="1" charset="-128"/>
          <a:sym typeface="GillSans" pitchFamily="1" charset="0"/>
        </a:defRPr>
      </a:lvl3pPr>
      <a:lvl4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Sans" pitchFamily="1" charset="0"/>
          <a:ea typeface="ヒラギノ角ゴ ProN W3" pitchFamily="1" charset="-128"/>
          <a:sym typeface="GillSans" pitchFamily="1" charset="0"/>
        </a:defRPr>
      </a:lvl4pPr>
      <a:lvl5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Sans" pitchFamily="1" charset="0"/>
          <a:ea typeface="ヒラギノ角ゴ ProN W3" pitchFamily="1" charset="-128"/>
          <a:sym typeface="GillSans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Sans" pitchFamily="1" charset="0"/>
          <a:ea typeface="ヒラギノ角ゴ ProN W3" pitchFamily="1" charset="-128"/>
          <a:sym typeface="GillSans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Sans" pitchFamily="1" charset="0"/>
          <a:ea typeface="ヒラギノ角ゴ ProN W3" pitchFamily="1" charset="-128"/>
          <a:sym typeface="GillSans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Sans" pitchFamily="1" charset="0"/>
          <a:ea typeface="ヒラギノ角ゴ ProN W3" pitchFamily="1" charset="-128"/>
          <a:sym typeface="GillSans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Sans" pitchFamily="1" charset="0"/>
          <a:ea typeface="ヒラギノ角ゴ ProN W3" pitchFamily="1" charset="-128"/>
          <a:sym typeface="GillSans" pitchFamily="1" charset="0"/>
        </a:defRPr>
      </a:lvl9pPr>
    </p:titleStyle>
    <p:bodyStyle>
      <a:lvl1pPr marL="965200" indent="-698500" algn="l" rtl="0" fontAlgn="base">
        <a:spcBef>
          <a:spcPts val="6900"/>
        </a:spcBef>
        <a:spcAft>
          <a:spcPct val="0"/>
        </a:spcAft>
        <a:buSzPct val="171000"/>
        <a:buFont typeface="GillSans" pitchFamily="1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Sans" pitchFamily="1" charset="0"/>
        </a:defRPr>
      </a:lvl1pPr>
      <a:lvl2pPr marL="1409700" indent="-698500" algn="l" rtl="0" fontAlgn="base">
        <a:spcBef>
          <a:spcPts val="6900"/>
        </a:spcBef>
        <a:spcAft>
          <a:spcPct val="0"/>
        </a:spcAft>
        <a:buSzPct val="171000"/>
        <a:buFont typeface="GillSans" pitchFamily="1" charset="0"/>
        <a:buChar char="•"/>
        <a:defRPr sz="4200">
          <a:solidFill>
            <a:schemeClr val="tx1"/>
          </a:solidFill>
          <a:latin typeface="+mn-lt"/>
          <a:ea typeface="+mn-ea"/>
          <a:sym typeface="GillSans" pitchFamily="1" charset="0"/>
        </a:defRPr>
      </a:lvl2pPr>
      <a:lvl3pPr marL="1854200" indent="-698500" algn="l" rtl="0" fontAlgn="base">
        <a:spcBef>
          <a:spcPts val="6900"/>
        </a:spcBef>
        <a:spcAft>
          <a:spcPct val="0"/>
        </a:spcAft>
        <a:buSzPct val="171000"/>
        <a:buFont typeface="GillSans" pitchFamily="1" charset="0"/>
        <a:buChar char="•"/>
        <a:defRPr sz="4200">
          <a:solidFill>
            <a:schemeClr val="tx1"/>
          </a:solidFill>
          <a:latin typeface="+mn-lt"/>
          <a:ea typeface="+mn-ea"/>
          <a:sym typeface="GillSans" pitchFamily="1" charset="0"/>
        </a:defRPr>
      </a:lvl3pPr>
      <a:lvl4pPr marL="2298700" indent="-698500" algn="l" rtl="0" fontAlgn="base">
        <a:spcBef>
          <a:spcPts val="6900"/>
        </a:spcBef>
        <a:spcAft>
          <a:spcPct val="0"/>
        </a:spcAft>
        <a:buSzPct val="171000"/>
        <a:buFont typeface="GillSans" pitchFamily="1" charset="0"/>
        <a:buChar char="•"/>
        <a:defRPr sz="4200">
          <a:solidFill>
            <a:schemeClr val="tx1"/>
          </a:solidFill>
          <a:latin typeface="+mn-lt"/>
          <a:ea typeface="+mn-ea"/>
          <a:sym typeface="GillSans" pitchFamily="1" charset="0"/>
        </a:defRPr>
      </a:lvl4pPr>
      <a:lvl5pPr marL="2743200" indent="-698500" algn="l" rtl="0" fontAlgn="base">
        <a:spcBef>
          <a:spcPts val="6900"/>
        </a:spcBef>
        <a:spcAft>
          <a:spcPct val="0"/>
        </a:spcAft>
        <a:buSzPct val="171000"/>
        <a:buFont typeface="GillSans" pitchFamily="1" charset="0"/>
        <a:buChar char="•"/>
        <a:defRPr sz="4200">
          <a:solidFill>
            <a:schemeClr val="tx1"/>
          </a:solidFill>
          <a:latin typeface="+mn-lt"/>
          <a:ea typeface="+mn-ea"/>
          <a:sym typeface="GillSans" pitchFamily="1" charset="0"/>
        </a:defRPr>
      </a:lvl5pPr>
      <a:lvl6pPr marL="3200400" indent="-698500" algn="l" rtl="0" fontAlgn="base">
        <a:spcBef>
          <a:spcPts val="6900"/>
        </a:spcBef>
        <a:spcAft>
          <a:spcPct val="0"/>
        </a:spcAft>
        <a:buSzPct val="171000"/>
        <a:buFont typeface="GillSans" pitchFamily="1" charset="0"/>
        <a:buChar char="•"/>
        <a:defRPr sz="4200">
          <a:solidFill>
            <a:schemeClr val="tx1"/>
          </a:solidFill>
          <a:latin typeface="+mn-lt"/>
          <a:ea typeface="+mn-ea"/>
          <a:sym typeface="GillSans" pitchFamily="1" charset="0"/>
        </a:defRPr>
      </a:lvl6pPr>
      <a:lvl7pPr marL="3657600" indent="-698500" algn="l" rtl="0" fontAlgn="base">
        <a:spcBef>
          <a:spcPts val="6900"/>
        </a:spcBef>
        <a:spcAft>
          <a:spcPct val="0"/>
        </a:spcAft>
        <a:buSzPct val="171000"/>
        <a:buFont typeface="GillSans" pitchFamily="1" charset="0"/>
        <a:buChar char="•"/>
        <a:defRPr sz="4200">
          <a:solidFill>
            <a:schemeClr val="tx1"/>
          </a:solidFill>
          <a:latin typeface="+mn-lt"/>
          <a:ea typeface="+mn-ea"/>
          <a:sym typeface="GillSans" pitchFamily="1" charset="0"/>
        </a:defRPr>
      </a:lvl7pPr>
      <a:lvl8pPr marL="4114800" indent="-698500" algn="l" rtl="0" fontAlgn="base">
        <a:spcBef>
          <a:spcPts val="6900"/>
        </a:spcBef>
        <a:spcAft>
          <a:spcPct val="0"/>
        </a:spcAft>
        <a:buSzPct val="171000"/>
        <a:buFont typeface="GillSans" pitchFamily="1" charset="0"/>
        <a:buChar char="•"/>
        <a:defRPr sz="4200">
          <a:solidFill>
            <a:schemeClr val="tx1"/>
          </a:solidFill>
          <a:latin typeface="+mn-lt"/>
          <a:ea typeface="+mn-ea"/>
          <a:sym typeface="GillSans" pitchFamily="1" charset="0"/>
        </a:defRPr>
      </a:lvl8pPr>
      <a:lvl9pPr marL="4572000" indent="-698500" algn="l" rtl="0" fontAlgn="base">
        <a:spcBef>
          <a:spcPts val="6900"/>
        </a:spcBef>
        <a:spcAft>
          <a:spcPct val="0"/>
        </a:spcAft>
        <a:buSzPct val="171000"/>
        <a:buFont typeface="GillSans" pitchFamily="1" charset="0"/>
        <a:buChar char="•"/>
        <a:defRPr sz="4200">
          <a:solidFill>
            <a:schemeClr val="tx1"/>
          </a:solidFill>
          <a:latin typeface="+mn-lt"/>
          <a:ea typeface="+mn-ea"/>
          <a:sym typeface="GillSans" pitchFamily="1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739900" y="355600"/>
            <a:ext cx="20904200" cy="3441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Sans" pitchFamily="1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739900" y="3898900"/>
            <a:ext cx="20904200" cy="8547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Sans" pitchFamily="1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Sans" pitchFamily="1" charset="0"/>
              </a:rPr>
              <a:t>Second level</a:t>
            </a:r>
          </a:p>
          <a:p>
            <a:pPr lvl="2"/>
            <a:r>
              <a:rPr lang="en-US" smtClean="0">
                <a:sym typeface="GillSans" pitchFamily="1" charset="0"/>
              </a:rPr>
              <a:t>Third level</a:t>
            </a:r>
          </a:p>
          <a:p>
            <a:pPr lvl="3"/>
            <a:r>
              <a:rPr lang="en-US" smtClean="0">
                <a:sym typeface="GillSans" pitchFamily="1" charset="0"/>
              </a:rPr>
              <a:t>Fourth level</a:t>
            </a:r>
          </a:p>
          <a:p>
            <a:pPr lvl="4"/>
            <a:r>
              <a:rPr lang="en-US" smtClean="0">
                <a:sym typeface="GillSans" pitchFamily="1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+mj-lt"/>
          <a:ea typeface="+mj-ea"/>
          <a:cs typeface="+mj-cs"/>
          <a:sym typeface="GillSans" pitchFamily="1" charset="0"/>
        </a:defRPr>
      </a:lvl1pPr>
      <a:lvl2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Sans" pitchFamily="1" charset="0"/>
          <a:ea typeface="ヒラギノ角ゴ ProN W3" pitchFamily="1" charset="-128"/>
          <a:sym typeface="GillSans" pitchFamily="1" charset="0"/>
        </a:defRPr>
      </a:lvl2pPr>
      <a:lvl3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Sans" pitchFamily="1" charset="0"/>
          <a:ea typeface="ヒラギノ角ゴ ProN W3" pitchFamily="1" charset="-128"/>
          <a:sym typeface="GillSans" pitchFamily="1" charset="0"/>
        </a:defRPr>
      </a:lvl3pPr>
      <a:lvl4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Sans" pitchFamily="1" charset="0"/>
          <a:ea typeface="ヒラギノ角ゴ ProN W3" pitchFamily="1" charset="-128"/>
          <a:sym typeface="GillSans" pitchFamily="1" charset="0"/>
        </a:defRPr>
      </a:lvl4pPr>
      <a:lvl5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Sans" pitchFamily="1" charset="0"/>
          <a:ea typeface="ヒラギノ角ゴ ProN W3" pitchFamily="1" charset="-128"/>
          <a:sym typeface="GillSans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Sans" pitchFamily="1" charset="0"/>
          <a:ea typeface="ヒラギノ角ゴ ProN W3" pitchFamily="1" charset="-128"/>
          <a:sym typeface="GillSans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Sans" pitchFamily="1" charset="0"/>
          <a:ea typeface="ヒラギノ角ゴ ProN W3" pitchFamily="1" charset="-128"/>
          <a:sym typeface="GillSans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Sans" pitchFamily="1" charset="0"/>
          <a:ea typeface="ヒラギノ角ゴ ProN W3" pitchFamily="1" charset="-128"/>
          <a:sym typeface="GillSans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Sans" pitchFamily="1" charset="0"/>
          <a:ea typeface="ヒラギノ角ゴ ProN W3" pitchFamily="1" charset="-128"/>
          <a:sym typeface="GillSans" pitchFamily="1" charset="0"/>
        </a:defRPr>
      </a:lvl9pPr>
    </p:titleStyle>
    <p:bodyStyle>
      <a:lvl1pPr marL="1066800" indent="-800100" algn="l" rtl="0" fontAlgn="base">
        <a:spcBef>
          <a:spcPts val="5200"/>
        </a:spcBef>
        <a:spcAft>
          <a:spcPct val="0"/>
        </a:spcAft>
        <a:buSzPct val="171000"/>
        <a:buFont typeface="GillSans" pitchFamily="1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Sans" pitchFamily="1" charset="0"/>
        </a:defRPr>
      </a:lvl1pPr>
      <a:lvl2pPr marL="1511300" indent="-800100" algn="l" rtl="0" fontAlgn="base">
        <a:spcBef>
          <a:spcPts val="5200"/>
        </a:spcBef>
        <a:spcAft>
          <a:spcPct val="0"/>
        </a:spcAft>
        <a:buSzPct val="171000"/>
        <a:buFont typeface="GillSans" pitchFamily="1" charset="0"/>
        <a:buChar char="•"/>
        <a:defRPr sz="5600">
          <a:solidFill>
            <a:schemeClr val="tx1"/>
          </a:solidFill>
          <a:latin typeface="+mn-lt"/>
          <a:ea typeface="+mn-ea"/>
          <a:sym typeface="GillSans" pitchFamily="1" charset="0"/>
        </a:defRPr>
      </a:lvl2pPr>
      <a:lvl3pPr marL="1955800" indent="-800100" algn="l" rtl="0" fontAlgn="base">
        <a:spcBef>
          <a:spcPts val="5200"/>
        </a:spcBef>
        <a:spcAft>
          <a:spcPct val="0"/>
        </a:spcAft>
        <a:buSzPct val="171000"/>
        <a:buFont typeface="GillSans" pitchFamily="1" charset="0"/>
        <a:buChar char="•"/>
        <a:defRPr sz="5600">
          <a:solidFill>
            <a:schemeClr val="tx1"/>
          </a:solidFill>
          <a:latin typeface="+mn-lt"/>
          <a:ea typeface="+mn-ea"/>
          <a:sym typeface="GillSans" pitchFamily="1" charset="0"/>
        </a:defRPr>
      </a:lvl3pPr>
      <a:lvl4pPr marL="2400300" indent="-800100" algn="l" rtl="0" fontAlgn="base">
        <a:spcBef>
          <a:spcPts val="5200"/>
        </a:spcBef>
        <a:spcAft>
          <a:spcPct val="0"/>
        </a:spcAft>
        <a:buSzPct val="171000"/>
        <a:buFont typeface="GillSans" pitchFamily="1" charset="0"/>
        <a:buChar char="•"/>
        <a:defRPr sz="5600">
          <a:solidFill>
            <a:schemeClr val="tx1"/>
          </a:solidFill>
          <a:latin typeface="+mn-lt"/>
          <a:ea typeface="+mn-ea"/>
          <a:sym typeface="GillSans" pitchFamily="1" charset="0"/>
        </a:defRPr>
      </a:lvl4pPr>
      <a:lvl5pPr marL="2844800" indent="-800100" algn="l" rtl="0" fontAlgn="base">
        <a:spcBef>
          <a:spcPts val="5200"/>
        </a:spcBef>
        <a:spcAft>
          <a:spcPct val="0"/>
        </a:spcAft>
        <a:buSzPct val="171000"/>
        <a:buFont typeface="GillSans" pitchFamily="1" charset="0"/>
        <a:buChar char="•"/>
        <a:defRPr sz="5600">
          <a:solidFill>
            <a:schemeClr val="tx1"/>
          </a:solidFill>
          <a:latin typeface="+mn-lt"/>
          <a:ea typeface="+mn-ea"/>
          <a:sym typeface="GillSans" pitchFamily="1" charset="0"/>
        </a:defRPr>
      </a:lvl5pPr>
      <a:lvl6pPr marL="3302000" indent="-800100" algn="l" rtl="0" fontAlgn="base">
        <a:spcBef>
          <a:spcPts val="5200"/>
        </a:spcBef>
        <a:spcAft>
          <a:spcPct val="0"/>
        </a:spcAft>
        <a:buSzPct val="171000"/>
        <a:buFont typeface="GillSans" pitchFamily="1" charset="0"/>
        <a:buChar char="•"/>
        <a:defRPr sz="5600">
          <a:solidFill>
            <a:schemeClr val="tx1"/>
          </a:solidFill>
          <a:latin typeface="+mn-lt"/>
          <a:ea typeface="+mn-ea"/>
          <a:sym typeface="GillSans" pitchFamily="1" charset="0"/>
        </a:defRPr>
      </a:lvl6pPr>
      <a:lvl7pPr marL="3759200" indent="-800100" algn="l" rtl="0" fontAlgn="base">
        <a:spcBef>
          <a:spcPts val="5200"/>
        </a:spcBef>
        <a:spcAft>
          <a:spcPct val="0"/>
        </a:spcAft>
        <a:buSzPct val="171000"/>
        <a:buFont typeface="GillSans" pitchFamily="1" charset="0"/>
        <a:buChar char="•"/>
        <a:defRPr sz="5600">
          <a:solidFill>
            <a:schemeClr val="tx1"/>
          </a:solidFill>
          <a:latin typeface="+mn-lt"/>
          <a:ea typeface="+mn-ea"/>
          <a:sym typeface="GillSans" pitchFamily="1" charset="0"/>
        </a:defRPr>
      </a:lvl7pPr>
      <a:lvl8pPr marL="4216400" indent="-800100" algn="l" rtl="0" fontAlgn="base">
        <a:spcBef>
          <a:spcPts val="5200"/>
        </a:spcBef>
        <a:spcAft>
          <a:spcPct val="0"/>
        </a:spcAft>
        <a:buSzPct val="171000"/>
        <a:buFont typeface="GillSans" pitchFamily="1" charset="0"/>
        <a:buChar char="•"/>
        <a:defRPr sz="5600">
          <a:solidFill>
            <a:schemeClr val="tx1"/>
          </a:solidFill>
          <a:latin typeface="+mn-lt"/>
          <a:ea typeface="+mn-ea"/>
          <a:sym typeface="GillSans" pitchFamily="1" charset="0"/>
        </a:defRPr>
      </a:lvl8pPr>
      <a:lvl9pPr marL="4673600" indent="-800100" algn="l" rtl="0" fontAlgn="base">
        <a:spcBef>
          <a:spcPts val="5200"/>
        </a:spcBef>
        <a:spcAft>
          <a:spcPct val="0"/>
        </a:spcAft>
        <a:buSzPct val="171000"/>
        <a:buFont typeface="GillSans" pitchFamily="1" charset="0"/>
        <a:buChar char="•"/>
        <a:defRPr sz="5600">
          <a:solidFill>
            <a:schemeClr val="tx1"/>
          </a:solidFill>
          <a:latin typeface="+mn-lt"/>
          <a:ea typeface="+mn-ea"/>
          <a:sym typeface="GillSans" pitchFamily="1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739900" y="4178300"/>
            <a:ext cx="20904200" cy="535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Sans" pitchFamily="1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+mj-lt"/>
          <a:ea typeface="+mj-ea"/>
          <a:cs typeface="+mj-cs"/>
          <a:sym typeface="GillSans" pitchFamily="1" charset="0"/>
        </a:defRPr>
      </a:lvl1pPr>
      <a:lvl2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Sans" pitchFamily="1" charset="0"/>
          <a:ea typeface="ヒラギノ角ゴ ProN W3" pitchFamily="1" charset="-128"/>
          <a:sym typeface="GillSans" pitchFamily="1" charset="0"/>
        </a:defRPr>
      </a:lvl2pPr>
      <a:lvl3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Sans" pitchFamily="1" charset="0"/>
          <a:ea typeface="ヒラギノ角ゴ ProN W3" pitchFamily="1" charset="-128"/>
          <a:sym typeface="GillSans" pitchFamily="1" charset="0"/>
        </a:defRPr>
      </a:lvl3pPr>
      <a:lvl4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Sans" pitchFamily="1" charset="0"/>
          <a:ea typeface="ヒラギノ角ゴ ProN W3" pitchFamily="1" charset="-128"/>
          <a:sym typeface="GillSans" pitchFamily="1" charset="0"/>
        </a:defRPr>
      </a:lvl4pPr>
      <a:lvl5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Sans" pitchFamily="1" charset="0"/>
          <a:ea typeface="ヒラギノ角ゴ ProN W3" pitchFamily="1" charset="-128"/>
          <a:sym typeface="GillSans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Sans" pitchFamily="1" charset="0"/>
          <a:ea typeface="ヒラギノ角ゴ ProN W3" pitchFamily="1" charset="-128"/>
          <a:sym typeface="GillSans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Sans" pitchFamily="1" charset="0"/>
          <a:ea typeface="ヒラギノ角ゴ ProN W3" pitchFamily="1" charset="-128"/>
          <a:sym typeface="GillSans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Sans" pitchFamily="1" charset="0"/>
          <a:ea typeface="ヒラギノ角ゴ ProN W3" pitchFamily="1" charset="-128"/>
          <a:sym typeface="GillSans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Sans" pitchFamily="1" charset="0"/>
          <a:ea typeface="ヒラギノ角ゴ ProN W3" pitchFamily="1" charset="-128"/>
          <a:sym typeface="GillSans" pitchFamily="1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Sans" pitchFamily="1" charset="0"/>
        </a:defRPr>
      </a:lvl1pPr>
      <a:lvl2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sym typeface="GillSans" pitchFamily="1" charset="0"/>
        </a:defRPr>
      </a:lvl2pPr>
      <a:lvl3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sym typeface="GillSans" pitchFamily="1" charset="0"/>
        </a:defRPr>
      </a:lvl3pPr>
      <a:lvl4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sym typeface="GillSans" pitchFamily="1" charset="0"/>
        </a:defRPr>
      </a:lvl4pPr>
      <a:lvl5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sym typeface="GillSans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sym typeface="GillSans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sym typeface="GillSans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sym typeface="GillSans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sym typeface="GillSans" pitchFamily="1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1739900" y="1778000"/>
            <a:ext cx="20904200" cy="10147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Sans" pitchFamily="1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Sans" pitchFamily="1" charset="0"/>
              </a:rPr>
              <a:t>Second level</a:t>
            </a:r>
          </a:p>
          <a:p>
            <a:pPr lvl="2"/>
            <a:r>
              <a:rPr lang="en-US" smtClean="0">
                <a:sym typeface="GillSans" pitchFamily="1" charset="0"/>
              </a:rPr>
              <a:t>Third level</a:t>
            </a:r>
          </a:p>
          <a:p>
            <a:pPr lvl="3"/>
            <a:r>
              <a:rPr lang="en-US" smtClean="0">
                <a:sym typeface="GillSans" pitchFamily="1" charset="0"/>
              </a:rPr>
              <a:t>Fourth level</a:t>
            </a:r>
          </a:p>
          <a:p>
            <a:pPr lvl="4"/>
            <a:r>
              <a:rPr lang="en-US" smtClean="0">
                <a:sym typeface="GillSans" pitchFamily="1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+mj-lt"/>
          <a:ea typeface="+mj-ea"/>
          <a:cs typeface="+mj-cs"/>
          <a:sym typeface="GillSans" pitchFamily="1" charset="0"/>
        </a:defRPr>
      </a:lvl1pPr>
      <a:lvl2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Sans" pitchFamily="1" charset="0"/>
          <a:ea typeface="ヒラギノ角ゴ ProN W3" pitchFamily="1" charset="-128"/>
          <a:sym typeface="GillSans" pitchFamily="1" charset="0"/>
        </a:defRPr>
      </a:lvl2pPr>
      <a:lvl3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Sans" pitchFamily="1" charset="0"/>
          <a:ea typeface="ヒラギノ角ゴ ProN W3" pitchFamily="1" charset="-128"/>
          <a:sym typeface="GillSans" pitchFamily="1" charset="0"/>
        </a:defRPr>
      </a:lvl3pPr>
      <a:lvl4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Sans" pitchFamily="1" charset="0"/>
          <a:ea typeface="ヒラギノ角ゴ ProN W3" pitchFamily="1" charset="-128"/>
          <a:sym typeface="GillSans" pitchFamily="1" charset="0"/>
        </a:defRPr>
      </a:lvl4pPr>
      <a:lvl5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Sans" pitchFamily="1" charset="0"/>
          <a:ea typeface="ヒラギノ角ゴ ProN W3" pitchFamily="1" charset="-128"/>
          <a:sym typeface="GillSans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Sans" pitchFamily="1" charset="0"/>
          <a:ea typeface="ヒラギノ角ゴ ProN W3" pitchFamily="1" charset="-128"/>
          <a:sym typeface="GillSans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Sans" pitchFamily="1" charset="0"/>
          <a:ea typeface="ヒラギノ角ゴ ProN W3" pitchFamily="1" charset="-128"/>
          <a:sym typeface="GillSans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Sans" pitchFamily="1" charset="0"/>
          <a:ea typeface="ヒラギノ角ゴ ProN W3" pitchFamily="1" charset="-128"/>
          <a:sym typeface="GillSans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Sans" pitchFamily="1" charset="0"/>
          <a:ea typeface="ヒラギノ角ゴ ProN W3" pitchFamily="1" charset="-128"/>
          <a:sym typeface="GillSans" pitchFamily="1" charset="0"/>
        </a:defRPr>
      </a:lvl9pPr>
    </p:titleStyle>
    <p:bodyStyle>
      <a:lvl1pPr marL="1066800" indent="-800100" algn="l" rtl="0" fontAlgn="base">
        <a:spcBef>
          <a:spcPts val="7300"/>
        </a:spcBef>
        <a:spcAft>
          <a:spcPct val="0"/>
        </a:spcAft>
        <a:buSzPct val="171000"/>
        <a:buFont typeface="GillSans" pitchFamily="1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Sans" pitchFamily="1" charset="0"/>
        </a:defRPr>
      </a:lvl1pPr>
      <a:lvl2pPr marL="1511300" indent="-800100" algn="l" rtl="0" fontAlgn="base">
        <a:spcBef>
          <a:spcPts val="7300"/>
        </a:spcBef>
        <a:spcAft>
          <a:spcPct val="0"/>
        </a:spcAft>
        <a:buSzPct val="171000"/>
        <a:buFont typeface="GillSans" pitchFamily="1" charset="0"/>
        <a:buChar char="•"/>
        <a:defRPr sz="5600">
          <a:solidFill>
            <a:schemeClr val="tx1"/>
          </a:solidFill>
          <a:latin typeface="+mn-lt"/>
          <a:ea typeface="+mn-ea"/>
          <a:sym typeface="GillSans" pitchFamily="1" charset="0"/>
        </a:defRPr>
      </a:lvl2pPr>
      <a:lvl3pPr marL="1955800" indent="-800100" algn="l" rtl="0" fontAlgn="base">
        <a:spcBef>
          <a:spcPts val="7300"/>
        </a:spcBef>
        <a:spcAft>
          <a:spcPct val="0"/>
        </a:spcAft>
        <a:buSzPct val="171000"/>
        <a:buFont typeface="GillSans" pitchFamily="1" charset="0"/>
        <a:buChar char="•"/>
        <a:defRPr sz="5600">
          <a:solidFill>
            <a:schemeClr val="tx1"/>
          </a:solidFill>
          <a:latin typeface="+mn-lt"/>
          <a:ea typeface="+mn-ea"/>
          <a:sym typeface="GillSans" pitchFamily="1" charset="0"/>
        </a:defRPr>
      </a:lvl3pPr>
      <a:lvl4pPr marL="2400300" indent="-800100" algn="l" rtl="0" fontAlgn="base">
        <a:spcBef>
          <a:spcPts val="7300"/>
        </a:spcBef>
        <a:spcAft>
          <a:spcPct val="0"/>
        </a:spcAft>
        <a:buSzPct val="171000"/>
        <a:buFont typeface="GillSans" pitchFamily="1" charset="0"/>
        <a:buChar char="•"/>
        <a:defRPr sz="5600">
          <a:solidFill>
            <a:schemeClr val="tx1"/>
          </a:solidFill>
          <a:latin typeface="+mn-lt"/>
          <a:ea typeface="+mn-ea"/>
          <a:sym typeface="GillSans" pitchFamily="1" charset="0"/>
        </a:defRPr>
      </a:lvl4pPr>
      <a:lvl5pPr marL="2844800" indent="-800100" algn="l" rtl="0" fontAlgn="base">
        <a:spcBef>
          <a:spcPts val="7300"/>
        </a:spcBef>
        <a:spcAft>
          <a:spcPct val="0"/>
        </a:spcAft>
        <a:buSzPct val="171000"/>
        <a:buFont typeface="GillSans" pitchFamily="1" charset="0"/>
        <a:buChar char="•"/>
        <a:defRPr sz="5600">
          <a:solidFill>
            <a:schemeClr val="tx1"/>
          </a:solidFill>
          <a:latin typeface="+mn-lt"/>
          <a:ea typeface="+mn-ea"/>
          <a:sym typeface="GillSans" pitchFamily="1" charset="0"/>
        </a:defRPr>
      </a:lvl5pPr>
      <a:lvl6pPr marL="3302000" indent="-800100" algn="l" rtl="0" fontAlgn="base">
        <a:spcBef>
          <a:spcPts val="7300"/>
        </a:spcBef>
        <a:spcAft>
          <a:spcPct val="0"/>
        </a:spcAft>
        <a:buSzPct val="171000"/>
        <a:buFont typeface="GillSans" pitchFamily="1" charset="0"/>
        <a:buChar char="•"/>
        <a:defRPr sz="5600">
          <a:solidFill>
            <a:schemeClr val="tx1"/>
          </a:solidFill>
          <a:latin typeface="+mn-lt"/>
          <a:ea typeface="+mn-ea"/>
          <a:sym typeface="GillSans" pitchFamily="1" charset="0"/>
        </a:defRPr>
      </a:lvl6pPr>
      <a:lvl7pPr marL="3759200" indent="-800100" algn="l" rtl="0" fontAlgn="base">
        <a:spcBef>
          <a:spcPts val="7300"/>
        </a:spcBef>
        <a:spcAft>
          <a:spcPct val="0"/>
        </a:spcAft>
        <a:buSzPct val="171000"/>
        <a:buFont typeface="GillSans" pitchFamily="1" charset="0"/>
        <a:buChar char="•"/>
        <a:defRPr sz="5600">
          <a:solidFill>
            <a:schemeClr val="tx1"/>
          </a:solidFill>
          <a:latin typeface="+mn-lt"/>
          <a:ea typeface="+mn-ea"/>
          <a:sym typeface="GillSans" pitchFamily="1" charset="0"/>
        </a:defRPr>
      </a:lvl7pPr>
      <a:lvl8pPr marL="4216400" indent="-800100" algn="l" rtl="0" fontAlgn="base">
        <a:spcBef>
          <a:spcPts val="7300"/>
        </a:spcBef>
        <a:spcAft>
          <a:spcPct val="0"/>
        </a:spcAft>
        <a:buSzPct val="171000"/>
        <a:buFont typeface="GillSans" pitchFamily="1" charset="0"/>
        <a:buChar char="•"/>
        <a:defRPr sz="5600">
          <a:solidFill>
            <a:schemeClr val="tx1"/>
          </a:solidFill>
          <a:latin typeface="+mn-lt"/>
          <a:ea typeface="+mn-ea"/>
          <a:sym typeface="GillSans" pitchFamily="1" charset="0"/>
        </a:defRPr>
      </a:lvl8pPr>
      <a:lvl9pPr marL="4673600" indent="-800100" algn="l" rtl="0" fontAlgn="base">
        <a:spcBef>
          <a:spcPts val="7300"/>
        </a:spcBef>
        <a:spcAft>
          <a:spcPct val="0"/>
        </a:spcAft>
        <a:buSzPct val="171000"/>
        <a:buFont typeface="GillSans" pitchFamily="1" charset="0"/>
        <a:buChar char="•"/>
        <a:defRPr sz="5600">
          <a:solidFill>
            <a:schemeClr val="tx1"/>
          </a:solidFill>
          <a:latin typeface="+mn-lt"/>
          <a:ea typeface="+mn-ea"/>
          <a:sym typeface="GillSans" pitchFamily="1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739900" y="10363200"/>
            <a:ext cx="20904200" cy="2387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Sans" pitchFamily="1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+mj-lt"/>
          <a:ea typeface="+mj-ea"/>
          <a:cs typeface="+mj-cs"/>
          <a:sym typeface="GillSans" pitchFamily="1" charset="0"/>
        </a:defRPr>
      </a:lvl1pPr>
      <a:lvl2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Sans" pitchFamily="1" charset="0"/>
          <a:ea typeface="ヒラギノ角ゴ ProN W3" pitchFamily="1" charset="-128"/>
          <a:sym typeface="GillSans" pitchFamily="1" charset="0"/>
        </a:defRPr>
      </a:lvl2pPr>
      <a:lvl3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Sans" pitchFamily="1" charset="0"/>
          <a:ea typeface="ヒラギノ角ゴ ProN W3" pitchFamily="1" charset="-128"/>
          <a:sym typeface="GillSans" pitchFamily="1" charset="0"/>
        </a:defRPr>
      </a:lvl3pPr>
      <a:lvl4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Sans" pitchFamily="1" charset="0"/>
          <a:ea typeface="ヒラギノ角ゴ ProN W3" pitchFamily="1" charset="-128"/>
          <a:sym typeface="GillSans" pitchFamily="1" charset="0"/>
        </a:defRPr>
      </a:lvl4pPr>
      <a:lvl5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Sans" pitchFamily="1" charset="0"/>
          <a:ea typeface="ヒラギノ角ゴ ProN W3" pitchFamily="1" charset="-128"/>
          <a:sym typeface="GillSans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Sans" pitchFamily="1" charset="0"/>
          <a:ea typeface="ヒラギノ角ゴ ProN W3" pitchFamily="1" charset="-128"/>
          <a:sym typeface="GillSans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Sans" pitchFamily="1" charset="0"/>
          <a:ea typeface="ヒラギノ角ゴ ProN W3" pitchFamily="1" charset="-128"/>
          <a:sym typeface="GillSans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Sans" pitchFamily="1" charset="0"/>
          <a:ea typeface="ヒラギノ角ゴ ProN W3" pitchFamily="1" charset="-128"/>
          <a:sym typeface="GillSans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Sans" pitchFamily="1" charset="0"/>
          <a:ea typeface="ヒラギノ角ゴ ProN W3" pitchFamily="1" charset="-128"/>
          <a:sym typeface="GillSans" pitchFamily="1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Sans" pitchFamily="1" charset="0"/>
        </a:defRPr>
      </a:lvl1pPr>
      <a:lvl2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sym typeface="GillSans" pitchFamily="1" charset="0"/>
        </a:defRPr>
      </a:lvl2pPr>
      <a:lvl3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sym typeface="GillSans" pitchFamily="1" charset="0"/>
        </a:defRPr>
      </a:lvl3pPr>
      <a:lvl4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sym typeface="GillSans" pitchFamily="1" charset="0"/>
        </a:defRPr>
      </a:lvl4pPr>
      <a:lvl5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sym typeface="GillSans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sym typeface="GillSans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sym typeface="GillSans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sym typeface="GillSans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sym typeface="GillSans" pitchFamily="1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739900" y="10363200"/>
            <a:ext cx="20904200" cy="2387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Sans" pitchFamily="1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+mj-lt"/>
          <a:ea typeface="+mj-ea"/>
          <a:cs typeface="+mj-cs"/>
          <a:sym typeface="GillSans" pitchFamily="1" charset="0"/>
        </a:defRPr>
      </a:lvl1pPr>
      <a:lvl2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Sans" pitchFamily="1" charset="0"/>
          <a:ea typeface="ヒラギノ角ゴ ProN W3" pitchFamily="1" charset="-128"/>
          <a:sym typeface="GillSans" pitchFamily="1" charset="0"/>
        </a:defRPr>
      </a:lvl2pPr>
      <a:lvl3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Sans" pitchFamily="1" charset="0"/>
          <a:ea typeface="ヒラギノ角ゴ ProN W3" pitchFamily="1" charset="-128"/>
          <a:sym typeface="GillSans" pitchFamily="1" charset="0"/>
        </a:defRPr>
      </a:lvl3pPr>
      <a:lvl4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Sans" pitchFamily="1" charset="0"/>
          <a:ea typeface="ヒラギノ角ゴ ProN W3" pitchFamily="1" charset="-128"/>
          <a:sym typeface="GillSans" pitchFamily="1" charset="0"/>
        </a:defRPr>
      </a:lvl4pPr>
      <a:lvl5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Sans" pitchFamily="1" charset="0"/>
          <a:ea typeface="ヒラギノ角ゴ ProN W3" pitchFamily="1" charset="-128"/>
          <a:sym typeface="GillSans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Sans" pitchFamily="1" charset="0"/>
          <a:ea typeface="ヒラギノ角ゴ ProN W3" pitchFamily="1" charset="-128"/>
          <a:sym typeface="GillSans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Sans" pitchFamily="1" charset="0"/>
          <a:ea typeface="ヒラギノ角ゴ ProN W3" pitchFamily="1" charset="-128"/>
          <a:sym typeface="GillSans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Sans" pitchFamily="1" charset="0"/>
          <a:ea typeface="ヒラギノ角ゴ ProN W3" pitchFamily="1" charset="-128"/>
          <a:sym typeface="GillSans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Sans" pitchFamily="1" charset="0"/>
          <a:ea typeface="ヒラギノ角ゴ ProN W3" pitchFamily="1" charset="-128"/>
          <a:sym typeface="GillSans" pitchFamily="1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Sans" pitchFamily="1" charset="0"/>
        </a:defRPr>
      </a:lvl1pPr>
      <a:lvl2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sym typeface="GillSans" pitchFamily="1" charset="0"/>
        </a:defRPr>
      </a:lvl2pPr>
      <a:lvl3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sym typeface="GillSans" pitchFamily="1" charset="0"/>
        </a:defRPr>
      </a:lvl3pPr>
      <a:lvl4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sym typeface="GillSans" pitchFamily="1" charset="0"/>
        </a:defRPr>
      </a:lvl4pPr>
      <a:lvl5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sym typeface="GillSans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sym typeface="GillSans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sym typeface="GillSans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sym typeface="GillSans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sym typeface="GillSans" pitchFamily="1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739900" y="2146300"/>
            <a:ext cx="12547600" cy="463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Sans" pitchFamily="1" charset="0"/>
              </a:rPr>
              <a:t>Click to edit Master title style</a:t>
            </a:r>
          </a:p>
        </p:txBody>
      </p:sp>
      <p:sp>
        <p:nvSpPr>
          <p:cNvPr id="7170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739900" y="6896100"/>
            <a:ext cx="12547600" cy="463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Sans" pitchFamily="1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Sans" pitchFamily="1" charset="0"/>
              </a:rPr>
              <a:t>Second level</a:t>
            </a:r>
          </a:p>
          <a:p>
            <a:pPr lvl="2"/>
            <a:r>
              <a:rPr lang="en-US" smtClean="0">
                <a:sym typeface="GillSans" pitchFamily="1" charset="0"/>
              </a:rPr>
              <a:t>Third level</a:t>
            </a:r>
          </a:p>
          <a:p>
            <a:pPr lvl="3"/>
            <a:r>
              <a:rPr lang="en-US" smtClean="0">
                <a:sym typeface="GillSans" pitchFamily="1" charset="0"/>
              </a:rPr>
              <a:t>Fourth level</a:t>
            </a:r>
          </a:p>
          <a:p>
            <a:pPr lvl="4"/>
            <a:r>
              <a:rPr lang="en-US" smtClean="0">
                <a:sym typeface="GillSans" pitchFamily="1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+mj-lt"/>
          <a:ea typeface="+mj-ea"/>
          <a:cs typeface="+mj-cs"/>
          <a:sym typeface="GillSans" pitchFamily="1" charset="0"/>
        </a:defRPr>
      </a:lvl1pPr>
      <a:lvl2pPr algn="ctr" rtl="0" fontAlgn="base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GillSans" pitchFamily="1" charset="0"/>
          <a:ea typeface="ヒラギノ角ゴ ProN W3" pitchFamily="1" charset="-128"/>
          <a:sym typeface="GillSans" pitchFamily="1" charset="0"/>
        </a:defRPr>
      </a:lvl2pPr>
      <a:lvl3pPr algn="ctr" rtl="0" fontAlgn="base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GillSans" pitchFamily="1" charset="0"/>
          <a:ea typeface="ヒラギノ角ゴ ProN W3" pitchFamily="1" charset="-128"/>
          <a:sym typeface="GillSans" pitchFamily="1" charset="0"/>
        </a:defRPr>
      </a:lvl3pPr>
      <a:lvl4pPr algn="ctr" rtl="0" fontAlgn="base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GillSans" pitchFamily="1" charset="0"/>
          <a:ea typeface="ヒラギノ角ゴ ProN W3" pitchFamily="1" charset="-128"/>
          <a:sym typeface="GillSans" pitchFamily="1" charset="0"/>
        </a:defRPr>
      </a:lvl4pPr>
      <a:lvl5pPr algn="ctr" rtl="0" fontAlgn="base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GillSans" pitchFamily="1" charset="0"/>
          <a:ea typeface="ヒラギノ角ゴ ProN W3" pitchFamily="1" charset="-128"/>
          <a:sym typeface="GillSans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GillSans" pitchFamily="1" charset="0"/>
          <a:ea typeface="ヒラギノ角ゴ ProN W3" pitchFamily="1" charset="-128"/>
          <a:sym typeface="GillSans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GillSans" pitchFamily="1" charset="0"/>
          <a:ea typeface="ヒラギノ角ゴ ProN W3" pitchFamily="1" charset="-128"/>
          <a:sym typeface="GillSans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GillSans" pitchFamily="1" charset="0"/>
          <a:ea typeface="ヒラギノ角ゴ ProN W3" pitchFamily="1" charset="-128"/>
          <a:sym typeface="GillSans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GillSans" pitchFamily="1" charset="0"/>
          <a:ea typeface="ヒラギノ角ゴ ProN W3" pitchFamily="1" charset="-128"/>
          <a:sym typeface="GillSans" pitchFamily="1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GillSans" pitchFamily="1" charset="0"/>
        </a:defRPr>
      </a:lvl1pPr>
      <a:lvl2pPr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sym typeface="GillSans" pitchFamily="1" charset="0"/>
        </a:defRPr>
      </a:lvl2pPr>
      <a:lvl3pPr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sym typeface="GillSans" pitchFamily="1" charset="0"/>
        </a:defRPr>
      </a:lvl3pPr>
      <a:lvl4pPr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sym typeface="GillSans" pitchFamily="1" charset="0"/>
        </a:defRPr>
      </a:lvl4pPr>
      <a:lvl5pPr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sym typeface="GillSans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sym typeface="GillSans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sym typeface="GillSans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sym typeface="GillSans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sym typeface="GillSans" pitchFamily="1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739900" y="2146300"/>
            <a:ext cx="12547600" cy="463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Sans" pitchFamily="1" charset="0"/>
              </a:rPr>
              <a:t>Click to edit Master title style</a:t>
            </a:r>
          </a:p>
        </p:txBody>
      </p:sp>
      <p:sp>
        <p:nvSpPr>
          <p:cNvPr id="819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739900" y="6896100"/>
            <a:ext cx="12547600" cy="463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Sans" pitchFamily="1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Sans" pitchFamily="1" charset="0"/>
              </a:rPr>
              <a:t>Second level</a:t>
            </a:r>
          </a:p>
          <a:p>
            <a:pPr lvl="2"/>
            <a:r>
              <a:rPr lang="en-US" smtClean="0">
                <a:sym typeface="GillSans" pitchFamily="1" charset="0"/>
              </a:rPr>
              <a:t>Third level</a:t>
            </a:r>
          </a:p>
          <a:p>
            <a:pPr lvl="3"/>
            <a:r>
              <a:rPr lang="en-US" smtClean="0">
                <a:sym typeface="GillSans" pitchFamily="1" charset="0"/>
              </a:rPr>
              <a:t>Fourth level</a:t>
            </a:r>
          </a:p>
          <a:p>
            <a:pPr lvl="4"/>
            <a:r>
              <a:rPr lang="en-US" smtClean="0">
                <a:sym typeface="GillSans" pitchFamily="1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+mj-lt"/>
          <a:ea typeface="+mj-ea"/>
          <a:cs typeface="+mj-cs"/>
          <a:sym typeface="GillSans" pitchFamily="1" charset="0"/>
        </a:defRPr>
      </a:lvl1pPr>
      <a:lvl2pPr algn="ctr" rtl="0" fontAlgn="base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GillSans" pitchFamily="1" charset="0"/>
          <a:ea typeface="ヒラギノ角ゴ ProN W3" pitchFamily="1" charset="-128"/>
          <a:sym typeface="GillSans" pitchFamily="1" charset="0"/>
        </a:defRPr>
      </a:lvl2pPr>
      <a:lvl3pPr algn="ctr" rtl="0" fontAlgn="base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GillSans" pitchFamily="1" charset="0"/>
          <a:ea typeface="ヒラギノ角ゴ ProN W3" pitchFamily="1" charset="-128"/>
          <a:sym typeface="GillSans" pitchFamily="1" charset="0"/>
        </a:defRPr>
      </a:lvl3pPr>
      <a:lvl4pPr algn="ctr" rtl="0" fontAlgn="base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GillSans" pitchFamily="1" charset="0"/>
          <a:ea typeface="ヒラギノ角ゴ ProN W3" pitchFamily="1" charset="-128"/>
          <a:sym typeface="GillSans" pitchFamily="1" charset="0"/>
        </a:defRPr>
      </a:lvl4pPr>
      <a:lvl5pPr algn="ctr" rtl="0" fontAlgn="base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GillSans" pitchFamily="1" charset="0"/>
          <a:ea typeface="ヒラギノ角ゴ ProN W3" pitchFamily="1" charset="-128"/>
          <a:sym typeface="GillSans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GillSans" pitchFamily="1" charset="0"/>
          <a:ea typeface="ヒラギノ角ゴ ProN W3" pitchFamily="1" charset="-128"/>
          <a:sym typeface="GillSans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GillSans" pitchFamily="1" charset="0"/>
          <a:ea typeface="ヒラギノ角ゴ ProN W3" pitchFamily="1" charset="-128"/>
          <a:sym typeface="GillSans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GillSans" pitchFamily="1" charset="0"/>
          <a:ea typeface="ヒラギノ角ゴ ProN W3" pitchFamily="1" charset="-128"/>
          <a:sym typeface="GillSans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GillSans" pitchFamily="1" charset="0"/>
          <a:ea typeface="ヒラギノ角ゴ ProN W3" pitchFamily="1" charset="-128"/>
          <a:sym typeface="GillSans" pitchFamily="1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GillSans" pitchFamily="1" charset="0"/>
        </a:defRPr>
      </a:lvl1pPr>
      <a:lvl2pPr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sym typeface="GillSans" pitchFamily="1" charset="0"/>
        </a:defRPr>
      </a:lvl2pPr>
      <a:lvl3pPr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sym typeface="GillSans" pitchFamily="1" charset="0"/>
        </a:defRPr>
      </a:lvl3pPr>
      <a:lvl4pPr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sym typeface="GillSans" pitchFamily="1" charset="0"/>
        </a:defRPr>
      </a:lvl4pPr>
      <a:lvl5pPr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sym typeface="GillSans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sym typeface="GillSans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sym typeface="GillSans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sym typeface="GillSans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sym typeface="GillSans" pitchFamily="1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2489200" y="355600"/>
            <a:ext cx="19405600" cy="3441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Sans" pitchFamily="1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+mj-lt"/>
          <a:ea typeface="+mj-ea"/>
          <a:cs typeface="+mj-cs"/>
          <a:sym typeface="GillSans" pitchFamily="1" charset="0"/>
        </a:defRPr>
      </a:lvl1pPr>
      <a:lvl2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Sans" pitchFamily="1" charset="0"/>
          <a:ea typeface="ヒラギノ角ゴ ProN W3" pitchFamily="1" charset="-128"/>
          <a:sym typeface="GillSans" pitchFamily="1" charset="0"/>
        </a:defRPr>
      </a:lvl2pPr>
      <a:lvl3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Sans" pitchFamily="1" charset="0"/>
          <a:ea typeface="ヒラギノ角ゴ ProN W3" pitchFamily="1" charset="-128"/>
          <a:sym typeface="GillSans" pitchFamily="1" charset="0"/>
        </a:defRPr>
      </a:lvl3pPr>
      <a:lvl4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Sans" pitchFamily="1" charset="0"/>
          <a:ea typeface="ヒラギノ角ゴ ProN W3" pitchFamily="1" charset="-128"/>
          <a:sym typeface="GillSans" pitchFamily="1" charset="0"/>
        </a:defRPr>
      </a:lvl4pPr>
      <a:lvl5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Sans" pitchFamily="1" charset="0"/>
          <a:ea typeface="ヒラギノ角ゴ ProN W3" pitchFamily="1" charset="-128"/>
          <a:sym typeface="GillSans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Sans" pitchFamily="1" charset="0"/>
          <a:ea typeface="ヒラギノ角ゴ ProN W3" pitchFamily="1" charset="-128"/>
          <a:sym typeface="GillSans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Sans" pitchFamily="1" charset="0"/>
          <a:ea typeface="ヒラギノ角ゴ ProN W3" pitchFamily="1" charset="-128"/>
          <a:sym typeface="GillSans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Sans" pitchFamily="1" charset="0"/>
          <a:ea typeface="ヒラギノ角ゴ ProN W3" pitchFamily="1" charset="-128"/>
          <a:sym typeface="GillSans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Sans" pitchFamily="1" charset="0"/>
          <a:ea typeface="ヒラギノ角ゴ ProN W3" pitchFamily="1" charset="-128"/>
          <a:sym typeface="GillSans" pitchFamily="1" charset="0"/>
        </a:defRPr>
      </a:lvl9pPr>
    </p:titleStyle>
    <p:bodyStyle>
      <a:lvl1pPr marL="1117600" indent="-800100" algn="l" rtl="0" fontAlgn="base">
        <a:spcBef>
          <a:spcPts val="5200"/>
        </a:spcBef>
        <a:spcAft>
          <a:spcPct val="0"/>
        </a:spcAft>
        <a:buSzPct val="171000"/>
        <a:buFont typeface="GillSans" pitchFamily="1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Sans" pitchFamily="1" charset="0"/>
        </a:defRPr>
      </a:lvl1pPr>
      <a:lvl2pPr marL="1562100" indent="-800100" algn="l" rtl="0" fontAlgn="base">
        <a:spcBef>
          <a:spcPts val="5200"/>
        </a:spcBef>
        <a:spcAft>
          <a:spcPct val="0"/>
        </a:spcAft>
        <a:buSzPct val="171000"/>
        <a:buFont typeface="GillSans" pitchFamily="1" charset="0"/>
        <a:buChar char="•"/>
        <a:defRPr sz="5600">
          <a:solidFill>
            <a:schemeClr val="tx1"/>
          </a:solidFill>
          <a:latin typeface="+mn-lt"/>
          <a:ea typeface="+mn-ea"/>
          <a:sym typeface="GillSans" pitchFamily="1" charset="0"/>
        </a:defRPr>
      </a:lvl2pPr>
      <a:lvl3pPr marL="2006600" indent="-800100" algn="l" rtl="0" fontAlgn="base">
        <a:spcBef>
          <a:spcPts val="5200"/>
        </a:spcBef>
        <a:spcAft>
          <a:spcPct val="0"/>
        </a:spcAft>
        <a:buSzPct val="171000"/>
        <a:buFont typeface="GillSans" pitchFamily="1" charset="0"/>
        <a:buChar char="•"/>
        <a:defRPr sz="5600">
          <a:solidFill>
            <a:schemeClr val="tx1"/>
          </a:solidFill>
          <a:latin typeface="+mn-lt"/>
          <a:ea typeface="+mn-ea"/>
          <a:sym typeface="GillSans" pitchFamily="1" charset="0"/>
        </a:defRPr>
      </a:lvl3pPr>
      <a:lvl4pPr marL="2451100" indent="-800100" algn="l" rtl="0" fontAlgn="base">
        <a:spcBef>
          <a:spcPts val="5200"/>
        </a:spcBef>
        <a:spcAft>
          <a:spcPct val="0"/>
        </a:spcAft>
        <a:buSzPct val="171000"/>
        <a:buFont typeface="GillSans" pitchFamily="1" charset="0"/>
        <a:buChar char="•"/>
        <a:defRPr sz="5600">
          <a:solidFill>
            <a:schemeClr val="tx1"/>
          </a:solidFill>
          <a:latin typeface="+mn-lt"/>
          <a:ea typeface="+mn-ea"/>
          <a:sym typeface="GillSans" pitchFamily="1" charset="0"/>
        </a:defRPr>
      </a:lvl4pPr>
      <a:lvl5pPr marL="2895600" indent="-800100" algn="l" rtl="0" fontAlgn="base">
        <a:spcBef>
          <a:spcPts val="5200"/>
        </a:spcBef>
        <a:spcAft>
          <a:spcPct val="0"/>
        </a:spcAft>
        <a:buSzPct val="171000"/>
        <a:buFont typeface="GillSans" pitchFamily="1" charset="0"/>
        <a:buChar char="•"/>
        <a:defRPr sz="5600">
          <a:solidFill>
            <a:schemeClr val="tx1"/>
          </a:solidFill>
          <a:latin typeface="+mn-lt"/>
          <a:ea typeface="+mn-ea"/>
          <a:sym typeface="GillSans" pitchFamily="1" charset="0"/>
        </a:defRPr>
      </a:lvl5pPr>
      <a:lvl6pPr marL="3352800" indent="-800100" algn="l" rtl="0" fontAlgn="base">
        <a:spcBef>
          <a:spcPts val="5200"/>
        </a:spcBef>
        <a:spcAft>
          <a:spcPct val="0"/>
        </a:spcAft>
        <a:buSzPct val="171000"/>
        <a:buFont typeface="GillSans" pitchFamily="1" charset="0"/>
        <a:buChar char="•"/>
        <a:defRPr sz="5600">
          <a:solidFill>
            <a:schemeClr val="tx1"/>
          </a:solidFill>
          <a:latin typeface="+mn-lt"/>
          <a:ea typeface="+mn-ea"/>
          <a:sym typeface="GillSans" pitchFamily="1" charset="0"/>
        </a:defRPr>
      </a:lvl6pPr>
      <a:lvl7pPr marL="3810000" indent="-800100" algn="l" rtl="0" fontAlgn="base">
        <a:spcBef>
          <a:spcPts val="5200"/>
        </a:spcBef>
        <a:spcAft>
          <a:spcPct val="0"/>
        </a:spcAft>
        <a:buSzPct val="171000"/>
        <a:buFont typeface="GillSans" pitchFamily="1" charset="0"/>
        <a:buChar char="•"/>
        <a:defRPr sz="5600">
          <a:solidFill>
            <a:schemeClr val="tx1"/>
          </a:solidFill>
          <a:latin typeface="+mn-lt"/>
          <a:ea typeface="+mn-ea"/>
          <a:sym typeface="GillSans" pitchFamily="1" charset="0"/>
        </a:defRPr>
      </a:lvl7pPr>
      <a:lvl8pPr marL="4267200" indent="-800100" algn="l" rtl="0" fontAlgn="base">
        <a:spcBef>
          <a:spcPts val="5200"/>
        </a:spcBef>
        <a:spcAft>
          <a:spcPct val="0"/>
        </a:spcAft>
        <a:buSzPct val="171000"/>
        <a:buFont typeface="GillSans" pitchFamily="1" charset="0"/>
        <a:buChar char="•"/>
        <a:defRPr sz="5600">
          <a:solidFill>
            <a:schemeClr val="tx1"/>
          </a:solidFill>
          <a:latin typeface="+mn-lt"/>
          <a:ea typeface="+mn-ea"/>
          <a:sym typeface="GillSans" pitchFamily="1" charset="0"/>
        </a:defRPr>
      </a:lvl8pPr>
      <a:lvl9pPr marL="4724400" indent="-800100" algn="l" rtl="0" fontAlgn="base">
        <a:spcBef>
          <a:spcPts val="5200"/>
        </a:spcBef>
        <a:spcAft>
          <a:spcPct val="0"/>
        </a:spcAft>
        <a:buSzPct val="171000"/>
        <a:buFont typeface="GillSans" pitchFamily="1" charset="0"/>
        <a:buChar char="•"/>
        <a:defRPr sz="5600">
          <a:solidFill>
            <a:schemeClr val="tx1"/>
          </a:solidFill>
          <a:latin typeface="+mn-lt"/>
          <a:ea typeface="+mn-ea"/>
          <a:sym typeface="GillSans" pitchFamily="1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code.google.com/p/transit-appliance-config/" TargetMode="External"/><Relationship Id="rId2" Type="http://schemas.openxmlformats.org/officeDocument/2006/relationships/hyperlink" Target="http://transitappliance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hris@chrissmith.us" TargetMode="External"/><Relationship Id="rId5" Type="http://schemas.openxmlformats.org/officeDocument/2006/relationships/hyperlink" Target="http://service.config.transitappliance.com/" TargetMode="External"/><Relationship Id="rId4" Type="http://schemas.openxmlformats.org/officeDocument/2006/relationships/hyperlink" Target="http://code.google.com/p/transit-appliance-loader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4640242836_ec165005bd_z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384000" cy="137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1"/>
          <p:cNvSpPr>
            <a:spLocks noGrp="1"/>
          </p:cNvSpPr>
          <p:nvPr>
            <p:ph type="ctrTitle"/>
          </p:nvPr>
        </p:nvSpPr>
        <p:spPr>
          <a:xfrm>
            <a:off x="0" y="304800"/>
            <a:ext cx="20726400" cy="2628900"/>
          </a:xfrm>
        </p:spPr>
        <p:txBody>
          <a:bodyPr/>
          <a:lstStyle/>
          <a:p>
            <a:pPr eaLnBrk="1" hangingPunct="1"/>
            <a:r>
              <a:rPr lang="en-US" sz="15700" dirty="0">
                <a:solidFill>
                  <a:schemeClr val="bg1"/>
                </a:solidFill>
              </a:rPr>
              <a:t>Transit Appliances</a:t>
            </a:r>
          </a:p>
        </p:txBody>
      </p:sp>
      <p:sp>
        <p:nvSpPr>
          <p:cNvPr id="2052" name="Subtitle 2"/>
          <p:cNvSpPr>
            <a:spLocks noGrp="1"/>
          </p:cNvSpPr>
          <p:nvPr>
            <p:ph type="subTitle" idx="1"/>
          </p:nvPr>
        </p:nvSpPr>
        <p:spPr>
          <a:xfrm>
            <a:off x="3454400" y="2895600"/>
            <a:ext cx="17068800" cy="2895600"/>
          </a:xfrm>
        </p:spPr>
        <p:txBody>
          <a:bodyPr/>
          <a:lstStyle/>
          <a:p>
            <a:pPr eaLnBrk="1" hangingPunct="1"/>
            <a:r>
              <a:rPr lang="en-US" sz="9500" dirty="0">
                <a:solidFill>
                  <a:srgbClr val="FFFF00"/>
                </a:solidFill>
              </a:rPr>
              <a:t>Disruptively Low-cost</a:t>
            </a:r>
          </a:p>
          <a:p>
            <a:pPr eaLnBrk="1" hangingPunct="1"/>
            <a:r>
              <a:rPr lang="en-US" sz="9500" dirty="0">
                <a:solidFill>
                  <a:srgbClr val="FFFF00"/>
                </a:solidFill>
              </a:rPr>
              <a:t>Transit Displays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Commodity Client Hardware</a:t>
            </a:r>
          </a:p>
        </p:txBody>
      </p:sp>
      <p:sp>
        <p:nvSpPr>
          <p:cNvPr id="6147" name="TextBox 5"/>
          <p:cNvSpPr txBox="1">
            <a:spLocks noChangeArrowheads="1"/>
          </p:cNvSpPr>
          <p:nvPr/>
        </p:nvSpPr>
        <p:spPr bwMode="auto">
          <a:xfrm>
            <a:off x="4709554" y="10515601"/>
            <a:ext cx="4064059" cy="15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17709" tIns="108855" rIns="217709" bIns="108855">
            <a:spAutoFit/>
          </a:bodyPr>
          <a:lstStyle/>
          <a:p>
            <a:pPr algn="ctr"/>
            <a:r>
              <a:rPr lang="en-US" sz="8600" dirty="0">
                <a:latin typeface="Georgia" pitchFamily="18" charset="0"/>
              </a:rPr>
              <a:t>~ $600</a:t>
            </a:r>
          </a:p>
        </p:txBody>
      </p:sp>
      <p:pic>
        <p:nvPicPr>
          <p:cNvPr id="6148" name="Content Placeholder 6" descr="unnam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38400" y="4495800"/>
            <a:ext cx="8128000" cy="6096000"/>
          </a:xfrm>
        </p:spPr>
      </p:pic>
      <p:sp>
        <p:nvSpPr>
          <p:cNvPr id="6149" name="TextBox 7"/>
          <p:cNvSpPr txBox="1">
            <a:spLocks noChangeArrowheads="1"/>
          </p:cNvSpPr>
          <p:nvPr/>
        </p:nvSpPr>
        <p:spPr bwMode="auto">
          <a:xfrm>
            <a:off x="12903594" y="5638801"/>
            <a:ext cx="2170913" cy="345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17709" tIns="108855" rIns="217709" bIns="108855">
            <a:spAutoFit/>
          </a:bodyPr>
          <a:lstStyle/>
          <a:p>
            <a:pPr algn="ctr"/>
            <a:r>
              <a:rPr lang="en-US" sz="21000" dirty="0">
                <a:latin typeface="Georgia" pitchFamily="18" charset="0"/>
              </a:rPr>
              <a:t>+</a:t>
            </a:r>
          </a:p>
        </p:txBody>
      </p:sp>
      <p:pic>
        <p:nvPicPr>
          <p:cNvPr id="6150" name="Picture 8" descr="foxcon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46400" y="4876800"/>
            <a:ext cx="5588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TextBox 9"/>
          <p:cNvSpPr txBox="1">
            <a:spLocks noChangeArrowheads="1"/>
          </p:cNvSpPr>
          <p:nvPr/>
        </p:nvSpPr>
        <p:spPr bwMode="auto">
          <a:xfrm>
            <a:off x="16702362" y="10363201"/>
            <a:ext cx="4056045" cy="15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17709" tIns="108855" rIns="217709" bIns="108855">
            <a:spAutoFit/>
          </a:bodyPr>
          <a:lstStyle/>
          <a:p>
            <a:pPr algn="ctr"/>
            <a:r>
              <a:rPr lang="en-US" sz="8600" dirty="0">
                <a:latin typeface="Georgia" pitchFamily="18" charset="0"/>
              </a:rPr>
              <a:t>~ $200</a:t>
            </a:r>
          </a:p>
        </p:txBody>
      </p:sp>
      <p:sp>
        <p:nvSpPr>
          <p:cNvPr id="6152" name="TextBox 10"/>
          <p:cNvSpPr txBox="1">
            <a:spLocks noChangeArrowheads="1"/>
          </p:cNvSpPr>
          <p:nvPr/>
        </p:nvSpPr>
        <p:spPr bwMode="auto">
          <a:xfrm>
            <a:off x="3776864" y="3657601"/>
            <a:ext cx="5548441" cy="15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17709" tIns="108855" rIns="217709" bIns="108855">
            <a:spAutoFit/>
          </a:bodyPr>
          <a:lstStyle/>
          <a:p>
            <a:pPr algn="ctr"/>
            <a:r>
              <a:rPr lang="en-US" sz="8600" dirty="0">
                <a:latin typeface="Georgia" pitchFamily="18" charset="0"/>
              </a:rPr>
              <a:t>46” HDTV</a:t>
            </a:r>
          </a:p>
        </p:txBody>
      </p:sp>
      <p:sp>
        <p:nvSpPr>
          <p:cNvPr id="6153" name="TextBox 11"/>
          <p:cNvSpPr txBox="1">
            <a:spLocks noChangeArrowheads="1"/>
          </p:cNvSpPr>
          <p:nvPr/>
        </p:nvSpPr>
        <p:spPr bwMode="auto">
          <a:xfrm>
            <a:off x="12775710" y="3657601"/>
            <a:ext cx="10177913" cy="15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17709" tIns="108855" rIns="217709" bIns="108855">
            <a:spAutoFit/>
          </a:bodyPr>
          <a:lstStyle/>
          <a:p>
            <a:pPr algn="ctr"/>
            <a:r>
              <a:rPr lang="en-US" sz="8600" dirty="0">
                <a:latin typeface="Georgia" pitchFamily="18" charset="0"/>
              </a:rPr>
              <a:t>Barebones Atom PC</a:t>
            </a:r>
          </a:p>
        </p:txBody>
      </p:sp>
      <p:pic>
        <p:nvPicPr>
          <p:cNvPr id="6154" name="Picture 2"/>
          <p:cNvPicPr>
            <a:picLocks noChangeAspect="1" noChangeArrowheads="1"/>
          </p:cNvPicPr>
          <p:nvPr/>
        </p:nvPicPr>
        <p:blipFill>
          <a:blip r:embed="rId4" cstate="print"/>
          <a:srcRect l="1666" t="17036" r="44167" b="33333"/>
          <a:stretch>
            <a:fillRect/>
          </a:stretch>
        </p:blipFill>
        <p:spPr bwMode="auto">
          <a:xfrm>
            <a:off x="2641600" y="5638800"/>
            <a:ext cx="7721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Content Placeholder 3" descr="5135243026_8dfbf4ec5e_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920876"/>
            <a:ext cx="24384000" cy="12252324"/>
          </a:xfrm>
        </p:spPr>
      </p:pic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1219200" y="-152400"/>
            <a:ext cx="21945600" cy="2286000"/>
          </a:xfrm>
        </p:spPr>
        <p:txBody>
          <a:bodyPr/>
          <a:lstStyle/>
          <a:p>
            <a:pPr eaLnBrk="1" hangingPunct="1"/>
            <a:r>
              <a:rPr lang="en-US" smtClean="0"/>
              <a:t>The Appliance Model</a:t>
            </a:r>
          </a:p>
        </p:txBody>
      </p:sp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15044177" y="12954001"/>
            <a:ext cx="8879481" cy="175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17709" tIns="108855" rIns="217709" bIns="108855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Georgia" pitchFamily="18" charset="0"/>
              </a:rPr>
              <a:t>sparkieblues’s</a:t>
            </a:r>
            <a:r>
              <a:rPr lang="en-US" sz="44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Georgia" pitchFamily="18" charset="0"/>
              </a:rPr>
              <a:t>Flickr</a:t>
            </a:r>
            <a:r>
              <a:rPr lang="en-US" sz="44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Georgia" pitchFamily="18" charset="0"/>
              </a:rPr>
              <a:t>Photostream</a:t>
            </a:r>
            <a:endParaRPr lang="en-US" sz="4400" dirty="0">
              <a:solidFill>
                <a:schemeClr val="bg1"/>
              </a:solidFill>
              <a:latin typeface="Georgia" pitchFamily="18" charset="0"/>
            </a:endParaRPr>
          </a:p>
          <a:p>
            <a:endParaRPr lang="en-US" dirty="0">
              <a:latin typeface="Georgia" pitchFamily="18" charset="0"/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Content Placeholder 3" descr="3815598766_a529403af0_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6567" t="1099" r="5864"/>
          <a:stretch>
            <a:fillRect/>
          </a:stretch>
        </p:blipFill>
        <p:spPr>
          <a:xfrm>
            <a:off x="0" y="0"/>
            <a:ext cx="24384000" cy="13716000"/>
          </a:xfrm>
        </p:spPr>
      </p:pic>
      <p:graphicFrame>
        <p:nvGraphicFramePr>
          <p:cNvPr id="6" name="Diagram 5"/>
          <p:cNvGraphicFramePr/>
          <p:nvPr/>
        </p:nvGraphicFramePr>
        <p:xfrm>
          <a:off x="11176000" y="457200"/>
          <a:ext cx="12598400" cy="2225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244" name="TextBox 6"/>
          <p:cNvSpPr txBox="1">
            <a:spLocks noChangeArrowheads="1"/>
          </p:cNvSpPr>
          <p:nvPr/>
        </p:nvSpPr>
        <p:spPr bwMode="auto">
          <a:xfrm>
            <a:off x="234751" y="12801601"/>
            <a:ext cx="11540466" cy="182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17709" tIns="108855" rIns="217709" bIns="108855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Georgia" pitchFamily="18" charset="0"/>
              </a:rPr>
              <a:t>Boris Van </a:t>
            </a:r>
            <a:r>
              <a:rPr lang="en-US" sz="4800" dirty="0" err="1">
                <a:solidFill>
                  <a:schemeClr val="bg1"/>
                </a:solidFill>
                <a:latin typeface="Georgia" pitchFamily="18" charset="0"/>
              </a:rPr>
              <a:t>Hoytema’s</a:t>
            </a:r>
            <a:r>
              <a:rPr lang="en-US" sz="48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Georgia" pitchFamily="18" charset="0"/>
              </a:rPr>
              <a:t>Flickr</a:t>
            </a:r>
            <a:r>
              <a:rPr lang="en-US" sz="48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Georgia" pitchFamily="18" charset="0"/>
              </a:rPr>
              <a:t>Photostream</a:t>
            </a:r>
            <a:endParaRPr lang="en-US" sz="4800" dirty="0">
              <a:solidFill>
                <a:schemeClr val="bg1"/>
              </a:solidFill>
              <a:latin typeface="Georgia" pitchFamily="18" charset="0"/>
            </a:endParaRPr>
          </a:p>
          <a:p>
            <a:endParaRPr lang="en-US" dirty="0">
              <a:latin typeface="Georgia" pitchFamily="18" charset="0"/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“Phone Home” 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9900" y="3733800"/>
            <a:ext cx="20904200" cy="1587500"/>
          </a:xfrm>
        </p:spPr>
        <p:txBody>
          <a:bodyPr/>
          <a:lstStyle/>
          <a:p>
            <a:pPr algn="l">
              <a:buFont typeface="Wingdings" pitchFamily="2" charset="2"/>
              <a:buChar char="§"/>
            </a:pPr>
            <a:r>
              <a:rPr lang="en-US" sz="6600" dirty="0" smtClean="0"/>
              <a:t> Keep </a:t>
            </a:r>
            <a:r>
              <a:rPr lang="en-US" sz="6600" dirty="0" smtClean="0"/>
              <a:t>all </a:t>
            </a:r>
            <a:r>
              <a:rPr lang="en-US" sz="6600" dirty="0" err="1" smtClean="0"/>
              <a:t>config</a:t>
            </a:r>
            <a:r>
              <a:rPr lang="en-US" sz="6600" dirty="0" smtClean="0"/>
              <a:t> info in the cloud</a:t>
            </a:r>
          </a:p>
          <a:p>
            <a:pPr algn="l">
              <a:buFont typeface="Wingdings" pitchFamily="2" charset="2"/>
              <a:buChar char="§"/>
            </a:pPr>
            <a:r>
              <a:rPr lang="en-US" sz="6600" dirty="0" smtClean="0"/>
              <a:t> Each </a:t>
            </a:r>
            <a:r>
              <a:rPr lang="en-US" sz="6600" dirty="0" smtClean="0"/>
              <a:t>appliance has a unique id (using MAC so far)</a:t>
            </a:r>
          </a:p>
          <a:p>
            <a:pPr algn="l">
              <a:buFont typeface="Wingdings" pitchFamily="2" charset="2"/>
              <a:buChar char="§"/>
            </a:pPr>
            <a:r>
              <a:rPr lang="en-US" sz="6600" dirty="0" smtClean="0"/>
              <a:t> Redundant </a:t>
            </a:r>
            <a:r>
              <a:rPr lang="en-US" sz="6600" dirty="0" err="1" smtClean="0"/>
              <a:t>config</a:t>
            </a:r>
            <a:r>
              <a:rPr lang="en-US" sz="6600" dirty="0" smtClean="0"/>
              <a:t> </a:t>
            </a:r>
            <a:r>
              <a:rPr lang="en-US" sz="6600" dirty="0" smtClean="0"/>
              <a:t>stores</a:t>
            </a:r>
            <a:endParaRPr lang="en-US" sz="6600" dirty="0" smtClean="0"/>
          </a:p>
          <a:p>
            <a:pPr lvl="3" algn="l">
              <a:buFont typeface="Wingdings" pitchFamily="2" charset="2"/>
              <a:buChar char="§"/>
            </a:pPr>
            <a:r>
              <a:rPr lang="en-US" sz="6600" dirty="0" smtClean="0"/>
              <a:t> MAC </a:t>
            </a:r>
            <a:r>
              <a:rPr lang="en-US" sz="6600" dirty="0" smtClean="0"/>
              <a:t>-&gt; display application URL</a:t>
            </a:r>
          </a:p>
          <a:p>
            <a:pPr lvl="1" algn="l">
              <a:buFont typeface="Wingdings" pitchFamily="2" charset="2"/>
              <a:buChar char="§"/>
            </a:pPr>
            <a:r>
              <a:rPr lang="en-US" sz="6600" dirty="0" smtClean="0"/>
              <a:t> Additional </a:t>
            </a:r>
            <a:r>
              <a:rPr lang="en-US" sz="6600" dirty="0" smtClean="0"/>
              <a:t>security through separate (and redundant) validation service to confirm returned URL is a valid display application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9900" y="1066800"/>
            <a:ext cx="20904200" cy="21336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An Arrival is an Arrival is an Arrival…</a:t>
            </a:r>
          </a:p>
        </p:txBody>
      </p:sp>
      <p:sp>
        <p:nvSpPr>
          <p:cNvPr id="12291" name="TextBox 3"/>
          <p:cNvSpPr txBox="1">
            <a:spLocks noChangeArrowheads="1"/>
          </p:cNvSpPr>
          <p:nvPr/>
        </p:nvSpPr>
        <p:spPr bwMode="auto">
          <a:xfrm>
            <a:off x="1828800" y="3048001"/>
            <a:ext cx="22098000" cy="969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17709" tIns="108855" rIns="217709" bIns="108855">
            <a:spAutoFit/>
          </a:bodyPr>
          <a:lstStyle/>
          <a:p>
            <a:pPr algn="l"/>
            <a:r>
              <a:rPr lang="en-US" dirty="0" smtClean="0">
                <a:latin typeface="Courier New" pitchFamily="49" charset="0"/>
                <a:cs typeface="Courier New" pitchFamily="49" charset="0"/>
              </a:rPr>
              <a:t>{    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en-US" dirty="0">
                <a:latin typeface="Courier New" pitchFamily="49" charset="0"/>
                <a:cs typeface="Courier New" pitchFamily="49" charset="0"/>
              </a:rPr>
              <a:t> "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arrivalTime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": "1299960275000",</a:t>
            </a:r>
          </a:p>
          <a:p>
            <a:pPr algn="l"/>
            <a:r>
              <a:rPr lang="en-US" dirty="0">
                <a:latin typeface="Courier New" pitchFamily="49" charset="0"/>
                <a:cs typeface="Courier New" pitchFamily="49" charset="0"/>
              </a:rPr>
              <a:t> "type": "scheduled",</a:t>
            </a:r>
          </a:p>
          <a:p>
            <a:pPr algn="l"/>
            <a:r>
              <a:rPr lang="en-US" dirty="0">
                <a:latin typeface="Courier New" pitchFamily="49" charset="0"/>
                <a:cs typeface="Courier New" pitchFamily="49" charset="0"/>
              </a:rPr>
              <a:t> "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headsign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": "77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Broadway-Halsey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to Troutdale",</a:t>
            </a:r>
          </a:p>
          <a:p>
            <a:pPr algn="l"/>
            <a:r>
              <a:rPr lang="en-US" dirty="0">
                <a:latin typeface="Courier New" pitchFamily="49" charset="0"/>
                <a:cs typeface="Courier New" pitchFamily="49" charset="0"/>
              </a:rPr>
              <a:t> "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stop_id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": "7219",</a:t>
            </a:r>
          </a:p>
          <a:p>
            <a:pPr algn="l"/>
            <a:r>
              <a:rPr lang="en-US" dirty="0">
                <a:latin typeface="Courier New" pitchFamily="49" charset="0"/>
                <a:cs typeface="Courier New" pitchFamily="49" charset="0"/>
              </a:rPr>
              <a:t> "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stop_data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":  {GTFS stop data},</a:t>
            </a:r>
          </a:p>
          <a:p>
            <a:pPr algn="l"/>
            <a:r>
              <a:rPr lang="en-US" dirty="0">
                <a:latin typeface="Courier New" pitchFamily="49" charset="0"/>
                <a:cs typeface="Courier New" pitchFamily="49" charset="0"/>
              </a:rPr>
              <a:t> "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route_id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": "77",</a:t>
            </a:r>
          </a:p>
          <a:p>
            <a:pPr algn="l"/>
            <a:r>
              <a:rPr lang="en-US" dirty="0">
                <a:latin typeface="Courier New" pitchFamily="49" charset="0"/>
                <a:cs typeface="Courier New" pitchFamily="49" charset="0"/>
              </a:rPr>
              <a:t> "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route_data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":  {GTFS route data}, </a:t>
            </a:r>
          </a:p>
          <a:p>
            <a:pPr algn="l"/>
            <a:r>
              <a:rPr lang="en-US" dirty="0">
                <a:latin typeface="Courier New" pitchFamily="49" charset="0"/>
                <a:cs typeface="Courier New" pitchFamily="49" charset="0"/>
              </a:rPr>
              <a:t> "agency": "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TriMet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",</a:t>
            </a:r>
          </a:p>
          <a:p>
            <a:pPr algn="l"/>
            <a:r>
              <a:rPr lang="en-US" dirty="0">
                <a:latin typeface="Courier New" pitchFamily="49" charset="0"/>
                <a:cs typeface="Courier New" pitchFamily="49" charset="0"/>
              </a:rPr>
              <a:t> "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last_updated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": "1299959306921"</a:t>
            </a:r>
          </a:p>
          <a:p>
            <a:pPr algn="l"/>
            <a:r>
              <a:rPr lang="en-US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One API, Many UIs</a:t>
            </a:r>
          </a:p>
        </p:txBody>
      </p:sp>
      <p:pic>
        <p:nvPicPr>
          <p:cNvPr id="14339" name="Picture 4" descr="trime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2400" y="5029200"/>
            <a:ext cx="10160000" cy="508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340" name="Picture 5" descr="transittracke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76000" y="7010400"/>
            <a:ext cx="10160000" cy="508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341" name="Picture 3" descr="transitboard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50400" y="3810000"/>
            <a:ext cx="10160000" cy="508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8600" dirty="0"/>
              <a:t>Architecture for JS-based Arrival Displays</a:t>
            </a:r>
          </a:p>
        </p:txBody>
      </p:sp>
      <p:pic>
        <p:nvPicPr>
          <p:cNvPr id="13315" name="Picture 4" descr="Slide11.jpg"/>
          <p:cNvPicPr>
            <a:picLocks noChangeAspect="1"/>
          </p:cNvPicPr>
          <p:nvPr/>
        </p:nvPicPr>
        <p:blipFill>
          <a:blip r:embed="rId2" cstate="print"/>
          <a:srcRect l="24167" t="23334" r="20833" b="11111"/>
          <a:stretch>
            <a:fillRect/>
          </a:stretch>
        </p:blipFill>
        <p:spPr bwMode="auto">
          <a:xfrm>
            <a:off x="5892800" y="3200400"/>
            <a:ext cx="13411200" cy="899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 cstate="print"/>
          <a:srcRect l="31667" t="33951" r="30000" b="14938"/>
          <a:stretch>
            <a:fillRect/>
          </a:stretch>
        </p:blipFill>
        <p:spPr bwMode="auto">
          <a:xfrm>
            <a:off x="0" y="0"/>
            <a:ext cx="24384000" cy="137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Diagram 4"/>
          <p:cNvGraphicFramePr/>
          <p:nvPr/>
        </p:nvGraphicFramePr>
        <p:xfrm>
          <a:off x="7518400" y="609600"/>
          <a:ext cx="7924800" cy="2225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9144000" y="10820400"/>
          <a:ext cx="4673600" cy="2225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Disruptively Inexpensive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9900" y="4572000"/>
            <a:ext cx="20904200" cy="1587500"/>
          </a:xfrm>
        </p:spPr>
        <p:txBody>
          <a:bodyPr/>
          <a:lstStyle/>
          <a:p>
            <a:pPr algn="l">
              <a:buFont typeface="Wingdings" pitchFamily="2" charset="2"/>
              <a:buChar char="§"/>
            </a:pPr>
            <a:r>
              <a:rPr lang="en-US" sz="7200" dirty="0" smtClean="0"/>
              <a:t> Commodity </a:t>
            </a:r>
            <a:r>
              <a:rPr lang="en-US" sz="7200" dirty="0" smtClean="0"/>
              <a:t>Hardware for clients</a:t>
            </a:r>
          </a:p>
          <a:p>
            <a:pPr algn="l">
              <a:buFont typeface="Wingdings" pitchFamily="2" charset="2"/>
              <a:buChar char="§"/>
            </a:pPr>
            <a:r>
              <a:rPr lang="en-US" sz="7200" dirty="0" smtClean="0"/>
              <a:t> Other </a:t>
            </a:r>
            <a:r>
              <a:rPr lang="en-US" sz="7200" dirty="0" smtClean="0"/>
              <a:t>People’s Servers</a:t>
            </a:r>
          </a:p>
          <a:p>
            <a:pPr lvl="1" algn="l">
              <a:buFont typeface="Wingdings" pitchFamily="2" charset="2"/>
              <a:buChar char="§"/>
            </a:pPr>
            <a:r>
              <a:rPr lang="en-US" sz="7200" dirty="0" smtClean="0"/>
              <a:t> Minimize </a:t>
            </a:r>
            <a:r>
              <a:rPr lang="en-US" sz="7200" dirty="0" smtClean="0"/>
              <a:t>configuration interaction</a:t>
            </a:r>
          </a:p>
          <a:p>
            <a:pPr algn="l">
              <a:buFont typeface="Wingdings" pitchFamily="2" charset="2"/>
              <a:buChar char="§"/>
            </a:pPr>
            <a:r>
              <a:rPr lang="en-US" sz="7200" dirty="0" smtClean="0"/>
              <a:t> </a:t>
            </a:r>
            <a:r>
              <a:rPr lang="en-US" sz="7200" dirty="0" err="1" smtClean="0"/>
              <a:t>Leverge</a:t>
            </a:r>
            <a:r>
              <a:rPr lang="en-US" sz="7200" dirty="0" smtClean="0"/>
              <a:t> </a:t>
            </a:r>
            <a:r>
              <a:rPr lang="en-US" sz="7200" dirty="0" smtClean="0"/>
              <a:t>Communications Already in Place</a:t>
            </a:r>
          </a:p>
          <a:p>
            <a:pPr algn="l">
              <a:buFont typeface="Wingdings" pitchFamily="2" charset="2"/>
              <a:buChar char="§"/>
            </a:pPr>
            <a:r>
              <a:rPr lang="en-US" sz="7200" dirty="0" smtClean="0"/>
              <a:t> Stay </a:t>
            </a:r>
            <a:r>
              <a:rPr lang="en-US" sz="7200" dirty="0" smtClean="0"/>
              <a:t>Below </a:t>
            </a:r>
            <a:r>
              <a:rPr lang="en-US" sz="7200" dirty="0" err="1" smtClean="0"/>
              <a:t>Fremium</a:t>
            </a:r>
            <a:r>
              <a:rPr lang="en-US" sz="7200" dirty="0" smtClean="0"/>
              <a:t> Limits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9900" y="1295400"/>
            <a:ext cx="20904200" cy="21336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Other People’s Servers</a:t>
            </a:r>
            <a:br>
              <a:rPr lang="en-US" dirty="0" smtClean="0"/>
            </a:br>
            <a:r>
              <a:rPr lang="en-US" dirty="0" smtClean="0"/>
              <a:t>Target Operating Cost: $0</a:t>
            </a:r>
          </a:p>
        </p:txBody>
      </p:sp>
      <p:pic>
        <p:nvPicPr>
          <p:cNvPr id="7171" name="Picture 30" descr="phone-home-patter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06400" y="3314700"/>
            <a:ext cx="17678400" cy="994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Brace 4"/>
          <p:cNvSpPr/>
          <p:nvPr/>
        </p:nvSpPr>
        <p:spPr>
          <a:xfrm>
            <a:off x="15443200" y="4533900"/>
            <a:ext cx="1422400" cy="4267200"/>
          </a:xfrm>
          <a:prstGeom prst="rightBrac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217709" tIns="108855" rIns="217709" bIns="10885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ight Brace 5"/>
          <p:cNvSpPr/>
          <p:nvPr/>
        </p:nvSpPr>
        <p:spPr>
          <a:xfrm>
            <a:off x="15443200" y="9715500"/>
            <a:ext cx="1422400" cy="2133600"/>
          </a:xfrm>
          <a:prstGeom prst="rightBrac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217709" tIns="108855" rIns="217709" bIns="10885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174" name="TextBox 6"/>
          <p:cNvSpPr txBox="1">
            <a:spLocks noChangeArrowheads="1"/>
          </p:cNvSpPr>
          <p:nvPr/>
        </p:nvSpPr>
        <p:spPr bwMode="auto">
          <a:xfrm>
            <a:off x="16591356" y="5295901"/>
            <a:ext cx="7478456" cy="280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17709" tIns="108855" rIns="217709" bIns="108855">
            <a:spAutoFit/>
          </a:bodyPr>
          <a:lstStyle/>
          <a:p>
            <a:r>
              <a:rPr lang="en-US" dirty="0">
                <a:latin typeface="Georgia" pitchFamily="18" charset="0"/>
              </a:rPr>
              <a:t>Initialization (20 sec):</a:t>
            </a:r>
          </a:p>
          <a:p>
            <a:pPr>
              <a:buFont typeface="Arial" charset="0"/>
              <a:buChar char="•"/>
            </a:pPr>
            <a:r>
              <a:rPr lang="en-US" dirty="0">
                <a:latin typeface="Georgia" pitchFamily="18" charset="0"/>
              </a:rPr>
              <a:t> Google App Engine</a:t>
            </a:r>
          </a:p>
          <a:p>
            <a:pPr>
              <a:buFont typeface="Arial" charset="0"/>
              <a:buChar char="•"/>
            </a:pPr>
            <a:r>
              <a:rPr lang="en-US" dirty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CouchDB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7175" name="TextBox 7"/>
          <p:cNvSpPr txBox="1">
            <a:spLocks noChangeArrowheads="1"/>
          </p:cNvSpPr>
          <p:nvPr/>
        </p:nvSpPr>
        <p:spPr bwMode="auto">
          <a:xfrm>
            <a:off x="16611461" y="9867901"/>
            <a:ext cx="7260448" cy="1943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17709" tIns="108855" rIns="217709" bIns="108855">
            <a:spAutoFit/>
          </a:bodyPr>
          <a:lstStyle/>
          <a:p>
            <a:r>
              <a:rPr lang="en-US">
                <a:latin typeface="Georgia" pitchFamily="18" charset="0"/>
              </a:rPr>
              <a:t>Operation (days):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Georgia" pitchFamily="18" charset="0"/>
              </a:rPr>
              <a:t> Agency AVL Servers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Content Placeholder 3" descr="4115961930_55deb9b0f4_b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24384000" cy="13716000"/>
          </a:xfrm>
        </p:spPr>
      </p:pic>
      <p:graphicFrame>
        <p:nvGraphicFramePr>
          <p:cNvPr id="7" name="Diagram 6"/>
          <p:cNvGraphicFramePr/>
          <p:nvPr/>
        </p:nvGraphicFramePr>
        <p:xfrm>
          <a:off x="1219200" y="1066800"/>
          <a:ext cx="21945600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100" name="TextBox 8"/>
          <p:cNvSpPr txBox="1">
            <a:spLocks noChangeArrowheads="1"/>
          </p:cNvSpPr>
          <p:nvPr/>
        </p:nvSpPr>
        <p:spPr bwMode="auto">
          <a:xfrm>
            <a:off x="15269553" y="12801601"/>
            <a:ext cx="8780094" cy="182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17709" tIns="108855" rIns="217709" bIns="108855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Georgia" pitchFamily="18" charset="0"/>
              </a:rPr>
              <a:t>Sweetsop’s </a:t>
            </a:r>
            <a:r>
              <a:rPr lang="en-US" sz="4800" dirty="0" err="1">
                <a:solidFill>
                  <a:schemeClr val="bg1"/>
                </a:solidFill>
                <a:latin typeface="Georgia" pitchFamily="18" charset="0"/>
              </a:rPr>
              <a:t>Flickr</a:t>
            </a:r>
            <a:r>
              <a:rPr lang="en-US" sz="48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Georgia" pitchFamily="18" charset="0"/>
              </a:rPr>
              <a:t>Photostream</a:t>
            </a:r>
            <a:endParaRPr lang="en-US" sz="4800" dirty="0">
              <a:solidFill>
                <a:schemeClr val="bg1"/>
              </a:solidFill>
              <a:latin typeface="Georgia" pitchFamily="18" charset="0"/>
            </a:endParaRPr>
          </a:p>
          <a:p>
            <a:endParaRPr lang="en-US" dirty="0">
              <a:latin typeface="Georgia" pitchFamily="18" charset="0"/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Content Placeholder 3" descr="2610863093_20247ed8a1_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762" b="4762"/>
          <a:stretch>
            <a:fillRect/>
          </a:stretch>
        </p:blipFill>
        <p:spPr>
          <a:xfrm>
            <a:off x="0" y="0"/>
            <a:ext cx="24384000" cy="13716000"/>
          </a:xfrm>
        </p:spPr>
      </p:pic>
      <p:graphicFrame>
        <p:nvGraphicFramePr>
          <p:cNvPr id="5" name="Diagram 4"/>
          <p:cNvGraphicFramePr/>
          <p:nvPr/>
        </p:nvGraphicFramePr>
        <p:xfrm>
          <a:off x="812800" y="10210800"/>
          <a:ext cx="21945600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12137724" y="12954001"/>
            <a:ext cx="11889921" cy="157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17709" tIns="108855" rIns="217709" bIns="108855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Georgia" pitchFamily="18" charset="0"/>
              </a:rPr>
              <a:t>Yuba College Public Space </a:t>
            </a:r>
            <a:r>
              <a:rPr lang="en-US" sz="4400" dirty="0" err="1">
                <a:solidFill>
                  <a:schemeClr val="bg1"/>
                </a:solidFill>
                <a:latin typeface="Georgia" pitchFamily="18" charset="0"/>
              </a:rPr>
              <a:t>Flickr</a:t>
            </a:r>
            <a:r>
              <a:rPr lang="en-US" sz="44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Georgia" pitchFamily="18" charset="0"/>
              </a:rPr>
              <a:t>Photostream</a:t>
            </a:r>
            <a:endParaRPr lang="en-US" sz="4400" dirty="0">
              <a:solidFill>
                <a:schemeClr val="bg1"/>
              </a:solidFill>
              <a:latin typeface="Georgia" pitchFamily="18" charset="0"/>
            </a:endParaRPr>
          </a:p>
          <a:p>
            <a:endParaRPr lang="en-US" sz="4400" dirty="0">
              <a:latin typeface="Georgia" pitchFamily="18" charset="0"/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4574916424_ebb09a4f7c_b.jpg"/>
          <p:cNvPicPr>
            <a:picLocks noChangeAspect="1"/>
          </p:cNvPicPr>
          <p:nvPr/>
        </p:nvPicPr>
        <p:blipFill>
          <a:blip r:embed="rId2" cstate="print"/>
          <a:srcRect l="5730" r="5730"/>
          <a:stretch>
            <a:fillRect/>
          </a:stretch>
        </p:blipFill>
        <p:spPr bwMode="auto">
          <a:xfrm>
            <a:off x="0" y="0"/>
            <a:ext cx="24384000" cy="137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Diagram 4"/>
          <p:cNvGraphicFramePr/>
          <p:nvPr/>
        </p:nvGraphicFramePr>
        <p:xfrm>
          <a:off x="1625600" y="609600"/>
          <a:ext cx="21132800" cy="1219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460" name="TextBox 5"/>
          <p:cNvSpPr txBox="1">
            <a:spLocks noChangeArrowheads="1"/>
          </p:cNvSpPr>
          <p:nvPr/>
        </p:nvSpPr>
        <p:spPr bwMode="auto">
          <a:xfrm>
            <a:off x="229868" y="12801601"/>
            <a:ext cx="14191833" cy="1697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17709" tIns="108855" rIns="217709" bIns="108855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Georgia" pitchFamily="18" charset="0"/>
              </a:rPr>
              <a:t>CIAT International Center for Tropical Agriculture</a:t>
            </a:r>
          </a:p>
          <a:p>
            <a:endParaRPr lang="en-US" sz="4800" dirty="0">
              <a:latin typeface="Georgia" pitchFamily="18" charset="0"/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Open Source!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3200400" y="4343400"/>
            <a:ext cx="20904200" cy="1587500"/>
          </a:xfrm>
        </p:spPr>
        <p:txBody>
          <a:bodyPr/>
          <a:lstStyle/>
          <a:p>
            <a:pPr lvl="6" algn="l"/>
            <a:r>
              <a:rPr lang="en-US" sz="8000" dirty="0" smtClean="0"/>
              <a:t>Apache 2.0 Licensed:</a:t>
            </a:r>
          </a:p>
          <a:p>
            <a:pPr lvl="8" algn="l"/>
            <a:r>
              <a:rPr lang="en-US" sz="8000" dirty="0" err="1" smtClean="0"/>
              <a:t>Chumby</a:t>
            </a:r>
            <a:r>
              <a:rPr lang="en-US" sz="8000" dirty="0" smtClean="0"/>
              <a:t>/</a:t>
            </a:r>
            <a:r>
              <a:rPr lang="en-US" sz="8000" dirty="0" err="1" smtClean="0"/>
              <a:t>Infocast</a:t>
            </a:r>
            <a:r>
              <a:rPr lang="en-US" sz="8000" dirty="0" smtClean="0"/>
              <a:t> ‘appliance loader’</a:t>
            </a:r>
          </a:p>
          <a:p>
            <a:pPr lvl="8" algn="l"/>
            <a:r>
              <a:rPr lang="en-US" sz="8000" dirty="0" smtClean="0"/>
              <a:t>Arrivals </a:t>
            </a:r>
            <a:r>
              <a:rPr lang="en-US" sz="8000" dirty="0" err="1" smtClean="0"/>
              <a:t>Javascript</a:t>
            </a:r>
            <a:r>
              <a:rPr lang="en-US" sz="8000" dirty="0" smtClean="0"/>
              <a:t> API</a:t>
            </a:r>
          </a:p>
          <a:p>
            <a:pPr lvl="8" algn="l"/>
            <a:r>
              <a:rPr lang="en-US" sz="8000" dirty="0" smtClean="0"/>
              <a:t>Configuration Tool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Acknowledgements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600200" y="3124200"/>
            <a:ext cx="20904200" cy="1587500"/>
          </a:xfrm>
        </p:spPr>
        <p:txBody>
          <a:bodyPr/>
          <a:lstStyle/>
          <a:p>
            <a:pPr lvl="5" algn="l"/>
            <a:r>
              <a:rPr lang="en-US" sz="6700" dirty="0"/>
              <a:t>Team Members</a:t>
            </a:r>
          </a:p>
          <a:p>
            <a:pPr lvl="6" algn="l">
              <a:buFont typeface="Wingdings" pitchFamily="2" charset="2"/>
              <a:buChar char="§"/>
            </a:pPr>
            <a:r>
              <a:rPr lang="en-US" sz="5700" dirty="0" smtClean="0"/>
              <a:t> Chris </a:t>
            </a:r>
            <a:r>
              <a:rPr lang="en-US" sz="5700" dirty="0"/>
              <a:t>Smith, Architect, lead developer</a:t>
            </a:r>
          </a:p>
          <a:p>
            <a:pPr lvl="6" algn="l">
              <a:buFont typeface="Wingdings" pitchFamily="2" charset="2"/>
              <a:buChar char="§"/>
            </a:pPr>
            <a:r>
              <a:rPr lang="en-US" sz="5700" dirty="0" smtClean="0"/>
              <a:t> Matt </a:t>
            </a:r>
            <a:r>
              <a:rPr lang="en-US" sz="5700" dirty="0"/>
              <a:t>Conway (SF), ‘phone home’ loader</a:t>
            </a:r>
          </a:p>
          <a:p>
            <a:pPr lvl="6" algn="l">
              <a:buFont typeface="Wingdings" pitchFamily="2" charset="2"/>
              <a:buChar char="§"/>
            </a:pPr>
            <a:r>
              <a:rPr lang="en-US" sz="5700" dirty="0" smtClean="0"/>
              <a:t> Francis </a:t>
            </a:r>
            <a:r>
              <a:rPr lang="en-US" sz="5700" dirty="0" err="1"/>
              <a:t>Storr</a:t>
            </a:r>
            <a:r>
              <a:rPr lang="en-US" sz="5700" dirty="0"/>
              <a:t>, UX for </a:t>
            </a:r>
            <a:r>
              <a:rPr lang="en-US" sz="5700" dirty="0" err="1"/>
              <a:t>Config</a:t>
            </a:r>
            <a:r>
              <a:rPr lang="en-US" sz="5700" dirty="0"/>
              <a:t> Tool</a:t>
            </a:r>
          </a:p>
          <a:p>
            <a:pPr lvl="6" algn="l">
              <a:buFont typeface="Wingdings" pitchFamily="2" charset="2"/>
              <a:buChar char="§"/>
            </a:pPr>
            <a:r>
              <a:rPr lang="en-US" sz="5700" dirty="0" smtClean="0"/>
              <a:t> Scott </a:t>
            </a:r>
            <a:r>
              <a:rPr lang="en-US" sz="5700" dirty="0"/>
              <a:t>Garman, Linux </a:t>
            </a:r>
            <a:r>
              <a:rPr lang="en-US" sz="5700" dirty="0" err="1"/>
              <a:t>distro</a:t>
            </a:r>
            <a:r>
              <a:rPr lang="en-US" sz="5700" dirty="0"/>
              <a:t> builder</a:t>
            </a:r>
          </a:p>
          <a:p>
            <a:pPr lvl="5" algn="l"/>
            <a:r>
              <a:rPr lang="en-US" sz="6700" dirty="0"/>
              <a:t>Portland Transport</a:t>
            </a:r>
          </a:p>
          <a:p>
            <a:pPr lvl="6" algn="l">
              <a:buFont typeface="Wingdings" pitchFamily="2" charset="2"/>
              <a:buChar char="§"/>
            </a:pPr>
            <a:r>
              <a:rPr lang="en-US" sz="5700" dirty="0" smtClean="0"/>
              <a:t> Oregon </a:t>
            </a:r>
            <a:r>
              <a:rPr lang="en-US" sz="5700" dirty="0"/>
              <a:t>501(c)(3) with focus on promoting discussion around transportation policies and facilitating tools for transportation information display</a:t>
            </a:r>
          </a:p>
          <a:p>
            <a:pPr lvl="6" algn="l">
              <a:buFont typeface="Wingdings" pitchFamily="2" charset="2"/>
              <a:buChar char="§"/>
            </a:pPr>
            <a:r>
              <a:rPr lang="en-US" sz="5700" dirty="0" smtClean="0"/>
              <a:t> Home </a:t>
            </a:r>
            <a:r>
              <a:rPr lang="en-US" sz="5700" dirty="0"/>
              <a:t>for all project intellectual property</a:t>
            </a:r>
          </a:p>
          <a:p>
            <a:pPr lvl="6" algn="l">
              <a:buFont typeface="Wingdings" pitchFamily="2" charset="2"/>
              <a:buChar char="§"/>
            </a:pPr>
            <a:r>
              <a:rPr lang="en-US" sz="5700" dirty="0" smtClean="0"/>
              <a:t> Offering </a:t>
            </a:r>
            <a:r>
              <a:rPr lang="en-US" sz="5700" dirty="0"/>
              <a:t>Transit </a:t>
            </a:r>
            <a:r>
              <a:rPr lang="en-US" sz="5700" dirty="0" err="1"/>
              <a:t>Board</a:t>
            </a:r>
            <a:r>
              <a:rPr lang="en-US" sz="5700" baseline="30000" dirty="0" err="1"/>
              <a:t>TM</a:t>
            </a:r>
            <a:r>
              <a:rPr lang="en-US" sz="5700" dirty="0"/>
              <a:t> Since 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More Info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1752600" y="2971800"/>
            <a:ext cx="20904200" cy="1587500"/>
          </a:xfrm>
        </p:spPr>
        <p:txBody>
          <a:bodyPr/>
          <a:lstStyle/>
          <a:p>
            <a:pPr algn="l" eaLnBrk="1" hangingPunct="1"/>
            <a:r>
              <a:rPr lang="en-US" sz="6000" dirty="0" smtClean="0"/>
              <a:t>Project Blog </a:t>
            </a:r>
          </a:p>
          <a:p>
            <a:pPr lvl="1" algn="l" eaLnBrk="1" hangingPunct="1">
              <a:buFont typeface="Wingdings" pitchFamily="2" charset="2"/>
              <a:buChar char="§"/>
            </a:pPr>
            <a:r>
              <a:rPr lang="en-US" sz="6000" dirty="0" smtClean="0">
                <a:hlinkClick r:id="rId2"/>
              </a:rPr>
              <a:t> http</a:t>
            </a:r>
            <a:r>
              <a:rPr lang="en-US" sz="6000" dirty="0" smtClean="0">
                <a:hlinkClick r:id="rId2"/>
              </a:rPr>
              <a:t>://transitappliance.org</a:t>
            </a:r>
            <a:r>
              <a:rPr lang="en-US" sz="6000" dirty="0" smtClean="0"/>
              <a:t> </a:t>
            </a:r>
            <a:r>
              <a:rPr lang="en-US" sz="6000" dirty="0" smtClean="0"/>
              <a:t/>
            </a:r>
            <a:br>
              <a:rPr lang="en-US" sz="6000" dirty="0" smtClean="0"/>
            </a:br>
            <a:endParaRPr lang="en-US" sz="6000" dirty="0" smtClean="0"/>
          </a:p>
          <a:p>
            <a:pPr algn="l" eaLnBrk="1" hangingPunct="1"/>
            <a:r>
              <a:rPr lang="en-US" sz="6000" dirty="0" smtClean="0"/>
              <a:t>Code Repositories</a:t>
            </a:r>
          </a:p>
          <a:p>
            <a:pPr lvl="1" algn="l" eaLnBrk="1" hangingPunct="1">
              <a:buFont typeface="Wingdings" pitchFamily="2" charset="2"/>
              <a:buChar char="§"/>
            </a:pPr>
            <a:r>
              <a:rPr lang="en-US" sz="6000" dirty="0" smtClean="0">
                <a:hlinkClick r:id="rId3"/>
              </a:rPr>
              <a:t> http</a:t>
            </a:r>
            <a:r>
              <a:rPr lang="en-US" sz="6000" dirty="0">
                <a:hlinkClick r:id="rId3"/>
              </a:rPr>
              <a:t>://code.google.com/p/transit-appliance-config/</a:t>
            </a:r>
            <a:endParaRPr lang="en-US" sz="6000" dirty="0"/>
          </a:p>
          <a:p>
            <a:pPr lvl="1" algn="l" eaLnBrk="1" hangingPunct="1">
              <a:buFont typeface="Wingdings" pitchFamily="2" charset="2"/>
              <a:buChar char="§"/>
            </a:pPr>
            <a:r>
              <a:rPr lang="en-US" sz="6000" dirty="0" smtClean="0">
                <a:hlinkClick r:id="rId4"/>
              </a:rPr>
              <a:t> http</a:t>
            </a:r>
            <a:r>
              <a:rPr lang="en-US" sz="6000" dirty="0">
                <a:hlinkClick r:id="rId4"/>
              </a:rPr>
              <a:t>://code.google.com/p/transit-appliance-loader</a:t>
            </a:r>
            <a:r>
              <a:rPr lang="en-US" sz="6000" dirty="0" smtClean="0">
                <a:hlinkClick r:id="rId4"/>
              </a:rPr>
              <a:t>/</a:t>
            </a:r>
            <a:r>
              <a:rPr lang="en-US" sz="6000" dirty="0" smtClean="0"/>
              <a:t/>
            </a:r>
            <a:br>
              <a:rPr lang="en-US" sz="6000" dirty="0" smtClean="0"/>
            </a:br>
            <a:endParaRPr lang="en-US" sz="6000" dirty="0"/>
          </a:p>
          <a:p>
            <a:pPr algn="l" eaLnBrk="1" hangingPunct="1"/>
            <a:r>
              <a:rPr lang="en-US" sz="6000" dirty="0" smtClean="0"/>
              <a:t>Configuration Service</a:t>
            </a:r>
          </a:p>
          <a:p>
            <a:pPr lvl="1" algn="l" eaLnBrk="1" hangingPunct="1">
              <a:buFont typeface="Wingdings" pitchFamily="2" charset="2"/>
              <a:buChar char="§"/>
            </a:pPr>
            <a:r>
              <a:rPr lang="en-US" sz="6000" dirty="0" smtClean="0">
                <a:hlinkClick r:id="rId5"/>
              </a:rPr>
              <a:t> http</a:t>
            </a:r>
            <a:r>
              <a:rPr lang="en-US" sz="6000" dirty="0" smtClean="0">
                <a:hlinkClick r:id="rId5"/>
              </a:rPr>
              <a:t>://service.config.transitappliance.com</a:t>
            </a:r>
            <a:r>
              <a:rPr lang="en-US" sz="6000" dirty="0" smtClean="0">
                <a:hlinkClick r:id="rId5"/>
              </a:rPr>
              <a:t>/</a:t>
            </a:r>
            <a:r>
              <a:rPr lang="en-US" sz="6000" dirty="0" smtClean="0"/>
              <a:t/>
            </a:r>
            <a:br>
              <a:rPr lang="en-US" sz="6000" dirty="0" smtClean="0"/>
            </a:br>
            <a:endParaRPr lang="en-US" sz="6000" dirty="0" smtClean="0"/>
          </a:p>
          <a:p>
            <a:pPr algn="l" eaLnBrk="1" hangingPunct="1"/>
            <a:r>
              <a:rPr lang="en-US" sz="6000" dirty="0" smtClean="0">
                <a:hlinkClick r:id="rId6"/>
              </a:rPr>
              <a:t>chris@chrissmith.us</a:t>
            </a:r>
            <a:endParaRPr lang="en-US" sz="6000" dirty="0" smtClean="0"/>
          </a:p>
          <a:p>
            <a:pPr algn="l" eaLnBrk="1" hangingPunct="1">
              <a:buFont typeface="Arial" charset="0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01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7059" r="38144"/>
          <a:stretch>
            <a:fillRect/>
          </a:stretch>
        </p:blipFill>
        <p:spPr>
          <a:xfrm>
            <a:off x="0" y="-762000"/>
            <a:ext cx="24384000" cy="16107424"/>
          </a:xfrm>
        </p:spPr>
      </p:pic>
      <p:grpSp>
        <p:nvGrpSpPr>
          <p:cNvPr id="3" name="Group 4"/>
          <p:cNvGrpSpPr/>
          <p:nvPr/>
        </p:nvGrpSpPr>
        <p:grpSpPr>
          <a:xfrm>
            <a:off x="1219200" y="1219200"/>
            <a:ext cx="21945600" cy="2059200"/>
            <a:chOff x="0" y="0"/>
            <a:chExt cx="8229600" cy="1029600"/>
          </a:xfrm>
        </p:grpSpPr>
        <p:sp>
          <p:nvSpPr>
            <p:cNvPr id="6" name="Rounded Rectangle 5"/>
            <p:cNvSpPr/>
            <p:nvPr/>
          </p:nvSpPr>
          <p:spPr>
            <a:xfrm>
              <a:off x="0" y="0"/>
              <a:ext cx="8229600" cy="10296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50261" y="50261"/>
              <a:ext cx="8129078" cy="9290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algn="l" defTabSz="4656564">
                <a:lnSpc>
                  <a:spcPct val="90000"/>
                </a:lnSpc>
                <a:spcAft>
                  <a:spcPct val="35000"/>
                </a:spcAft>
              </a:pPr>
              <a:r>
                <a:rPr lang="en-US" sz="10500" b="1" dirty="0">
                  <a:latin typeface="Trebuchet MS" pitchFamily="34" charset="0"/>
                </a:rPr>
                <a:t>Scratching My Own Itch</a:t>
              </a:r>
              <a:endParaRPr lang="en-US" sz="10500" b="1" dirty="0">
                <a:latin typeface="Trebuchet MS" pitchFamily="34" charset="0"/>
              </a:endParaRPr>
            </a:p>
          </p:txBody>
        </p:sp>
      </p:grpSp>
      <p:sp>
        <p:nvSpPr>
          <p:cNvPr id="8" name="Oval 7"/>
          <p:cNvSpPr/>
          <p:nvPr/>
        </p:nvSpPr>
        <p:spPr>
          <a:xfrm>
            <a:off x="1016000" y="5486400"/>
            <a:ext cx="8940800" cy="53340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981200" y="-914400"/>
            <a:ext cx="11412415" cy="4635500"/>
          </a:xfrm>
        </p:spPr>
        <p:txBody>
          <a:bodyPr/>
          <a:lstStyle/>
          <a:p>
            <a:pPr eaLnBrk="1" hangingPunct="1"/>
            <a:r>
              <a:rPr lang="en-US" dirty="0" smtClean="0"/>
              <a:t>The Inspiration</a:t>
            </a:r>
          </a:p>
        </p:txBody>
      </p:sp>
      <p:pic>
        <p:nvPicPr>
          <p:cNvPr id="5123" name="Content Placeholder 3" descr="9854795_r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25601" y="4572001"/>
            <a:ext cx="9042399" cy="7375526"/>
          </a:xfrm>
        </p:spPr>
      </p:pic>
      <p:sp>
        <p:nvSpPr>
          <p:cNvPr id="5124" name="TextBox 5"/>
          <p:cNvSpPr txBox="1">
            <a:spLocks noChangeArrowheads="1"/>
          </p:cNvSpPr>
          <p:nvPr/>
        </p:nvSpPr>
        <p:spPr bwMode="auto">
          <a:xfrm>
            <a:off x="12978988" y="4724400"/>
            <a:ext cx="8626207" cy="5513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17709" tIns="108855" rIns="217709" bIns="108855">
            <a:spAutoFit/>
          </a:bodyPr>
          <a:lstStyle/>
          <a:p>
            <a:pPr algn="ctr"/>
            <a:r>
              <a:rPr lang="en-US" sz="8600" dirty="0">
                <a:latin typeface="Georgia" pitchFamily="18" charset="0"/>
              </a:rPr>
              <a:t>Insignia </a:t>
            </a:r>
            <a:r>
              <a:rPr lang="en-US" sz="8600" dirty="0" err="1" smtClean="0">
                <a:latin typeface="Georgia" pitchFamily="18" charset="0"/>
              </a:rPr>
              <a:t>Infocast</a:t>
            </a:r>
            <a:endParaRPr lang="en-US" sz="8600" dirty="0" smtClean="0">
              <a:latin typeface="Georgia" pitchFamily="18" charset="0"/>
            </a:endParaRPr>
          </a:p>
          <a:p>
            <a:pPr algn="ctr"/>
            <a:r>
              <a:rPr lang="en-US" sz="8600" dirty="0">
                <a:latin typeface="Georgia" pitchFamily="18" charset="0"/>
              </a:rPr>
              <a:t>(</a:t>
            </a:r>
            <a:r>
              <a:rPr lang="en-US" sz="8600" dirty="0" err="1" smtClean="0">
                <a:latin typeface="Georgia" pitchFamily="18" charset="0"/>
              </a:rPr>
              <a:t>Chumby</a:t>
            </a:r>
            <a:r>
              <a:rPr lang="en-US" sz="8600" dirty="0" smtClean="0">
                <a:latin typeface="Georgia" pitchFamily="18" charset="0"/>
              </a:rPr>
              <a:t> 8)</a:t>
            </a:r>
            <a:endParaRPr lang="en-US" sz="8600" dirty="0">
              <a:latin typeface="Georgia" pitchFamily="18" charset="0"/>
            </a:endParaRPr>
          </a:p>
          <a:p>
            <a:pPr algn="ctr"/>
            <a:endParaRPr lang="en-US" sz="8600" dirty="0">
              <a:latin typeface="Georgia" pitchFamily="18" charset="0"/>
            </a:endParaRPr>
          </a:p>
          <a:p>
            <a:pPr algn="ctr"/>
            <a:r>
              <a:rPr lang="en-US" sz="8600" dirty="0">
                <a:latin typeface="Georgia" pitchFamily="18" charset="0"/>
              </a:rPr>
              <a:t>~ </a:t>
            </a:r>
            <a:r>
              <a:rPr lang="en-US" sz="8600" dirty="0">
                <a:latin typeface="Georgia" pitchFamily="18" charset="0"/>
              </a:rPr>
              <a:t>$199</a:t>
            </a:r>
            <a:endParaRPr lang="en-US" sz="8600" dirty="0">
              <a:latin typeface="Georgia" pitchFamily="18" charset="0"/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Concepts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9900" y="4343400"/>
            <a:ext cx="20904200" cy="1587500"/>
          </a:xfrm>
        </p:spPr>
        <p:txBody>
          <a:bodyPr/>
          <a:lstStyle/>
          <a:p>
            <a:pPr algn="l">
              <a:buFont typeface="Wingdings" pitchFamily="2" charset="2"/>
              <a:buChar char="§"/>
            </a:pPr>
            <a:r>
              <a:rPr lang="en-US" sz="6600" dirty="0" smtClean="0"/>
              <a:t> Building </a:t>
            </a:r>
            <a:r>
              <a:rPr lang="en-US" sz="6600" dirty="0" smtClean="0"/>
              <a:t>a JavaScript Kiosk</a:t>
            </a:r>
          </a:p>
          <a:p>
            <a:pPr algn="l">
              <a:buFont typeface="Wingdings" pitchFamily="2" charset="2"/>
              <a:buChar char="§"/>
            </a:pPr>
            <a:r>
              <a:rPr lang="en-US" sz="6600" dirty="0" smtClean="0"/>
              <a:t> The </a:t>
            </a:r>
            <a:r>
              <a:rPr lang="en-US" sz="6600" dirty="0" smtClean="0"/>
              <a:t>Appliance Model</a:t>
            </a:r>
          </a:p>
          <a:p>
            <a:pPr algn="l">
              <a:buFont typeface="Wingdings" pitchFamily="2" charset="2"/>
              <a:buChar char="§"/>
            </a:pPr>
            <a:r>
              <a:rPr lang="en-US" sz="6600" dirty="0" smtClean="0"/>
              <a:t> “</a:t>
            </a:r>
            <a:r>
              <a:rPr lang="en-US" sz="6600" dirty="0" smtClean="0"/>
              <a:t>Phone Home” Configuration Approach</a:t>
            </a:r>
          </a:p>
          <a:p>
            <a:pPr algn="l">
              <a:buFont typeface="Wingdings" pitchFamily="2" charset="2"/>
              <a:buChar char="§"/>
            </a:pPr>
            <a:r>
              <a:rPr lang="en-US" sz="6600" dirty="0" smtClean="0"/>
              <a:t> One </a:t>
            </a:r>
            <a:r>
              <a:rPr lang="en-US" sz="6600" dirty="0" smtClean="0"/>
              <a:t>arrivals API to rule them all</a:t>
            </a:r>
          </a:p>
          <a:p>
            <a:pPr algn="l">
              <a:buFont typeface="Wingdings" pitchFamily="2" charset="2"/>
              <a:buChar char="§"/>
            </a:pPr>
            <a:r>
              <a:rPr lang="en-US" sz="6600" dirty="0" smtClean="0"/>
              <a:t> Aiming </a:t>
            </a:r>
            <a:r>
              <a:rPr lang="en-US" sz="6600" dirty="0" smtClean="0"/>
              <a:t>for Disruptively Inexpensive</a:t>
            </a:r>
          </a:p>
          <a:p>
            <a:pPr algn="l">
              <a:buFont typeface="Wingdings" pitchFamily="2" charset="2"/>
              <a:buChar char="§"/>
            </a:pPr>
            <a:r>
              <a:rPr lang="en-US" sz="6600" dirty="0" smtClean="0"/>
              <a:t> Creating </a:t>
            </a:r>
            <a:r>
              <a:rPr lang="en-US" sz="6600" dirty="0" smtClean="0"/>
              <a:t>an Ecosystem for Success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JavaScript Kiosk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4064000" y="3759200"/>
          <a:ext cx="16256000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JavaScript?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9900" y="4114800"/>
            <a:ext cx="20904200" cy="1587500"/>
          </a:xfrm>
        </p:spPr>
        <p:txBody>
          <a:bodyPr/>
          <a:lstStyle/>
          <a:p>
            <a:pPr algn="l">
              <a:buFont typeface="Wingdings" pitchFamily="2" charset="2"/>
              <a:buChar char="§"/>
            </a:pPr>
            <a:r>
              <a:rPr lang="en-US" sz="6600" dirty="0" smtClean="0"/>
              <a:t> Preference </a:t>
            </a:r>
            <a:r>
              <a:rPr lang="en-US" sz="6600" dirty="0" smtClean="0"/>
              <a:t>for JSON for Web Services</a:t>
            </a:r>
          </a:p>
          <a:p>
            <a:pPr lvl="1" algn="l">
              <a:buFont typeface="Wingdings" pitchFamily="2" charset="2"/>
              <a:buChar char="§"/>
            </a:pPr>
            <a:r>
              <a:rPr lang="en-US" sz="6600" dirty="0" smtClean="0"/>
              <a:t> Opportunity </a:t>
            </a:r>
            <a:r>
              <a:rPr lang="en-US" sz="6600" dirty="0" smtClean="0"/>
              <a:t>for cross-domain transport with JSONP</a:t>
            </a:r>
          </a:p>
          <a:p>
            <a:pPr lvl="1" algn="l">
              <a:buFont typeface="Wingdings" pitchFamily="2" charset="2"/>
              <a:buChar char="§"/>
            </a:pPr>
            <a:r>
              <a:rPr lang="en-US" sz="6600" dirty="0" smtClean="0"/>
              <a:t> Versatile </a:t>
            </a:r>
            <a:r>
              <a:rPr lang="en-US" sz="6600" dirty="0" smtClean="0"/>
              <a:t>while understandable data structures</a:t>
            </a:r>
          </a:p>
          <a:p>
            <a:pPr algn="l">
              <a:buFont typeface="Wingdings" pitchFamily="2" charset="2"/>
              <a:buChar char="§"/>
            </a:pPr>
            <a:r>
              <a:rPr lang="en-US" sz="6600" dirty="0" smtClean="0"/>
              <a:t> Opportunity </a:t>
            </a:r>
            <a:r>
              <a:rPr lang="en-US" sz="6600" dirty="0" smtClean="0"/>
              <a:t>to share code modules between client and server</a:t>
            </a:r>
          </a:p>
          <a:p>
            <a:pPr algn="l">
              <a:buFont typeface="Wingdings" pitchFamily="2" charset="2"/>
              <a:buChar char="§"/>
            </a:pPr>
            <a:r>
              <a:rPr lang="en-US" sz="6600" dirty="0" smtClean="0"/>
              <a:t> Save </a:t>
            </a:r>
            <a:r>
              <a:rPr lang="en-US" sz="6600" dirty="0" smtClean="0"/>
              <a:t>server costs by putting as much processing in the client as possible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9900" y="1676400"/>
            <a:ext cx="20904200" cy="2133600"/>
          </a:xfrm>
        </p:spPr>
        <p:txBody>
          <a:bodyPr/>
          <a:lstStyle/>
          <a:p>
            <a:r>
              <a:rPr lang="en-US" dirty="0" smtClean="0"/>
              <a:t>Some of </a:t>
            </a:r>
            <a:r>
              <a:rPr lang="en-US" dirty="0" smtClean="0"/>
              <a:t>the</a:t>
            </a:r>
            <a:br>
              <a:rPr lang="en-US" dirty="0" smtClean="0"/>
            </a:br>
            <a:r>
              <a:rPr lang="en-US" dirty="0" smtClean="0"/>
              <a:t>Technologies </a:t>
            </a:r>
            <a:r>
              <a:rPr lang="en-US" dirty="0" smtClean="0"/>
              <a:t>Employed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9900" y="4800600"/>
            <a:ext cx="20904200" cy="1587500"/>
          </a:xfrm>
        </p:spPr>
        <p:txBody>
          <a:bodyPr/>
          <a:lstStyle/>
          <a:p>
            <a:pPr algn="l">
              <a:buFont typeface="Wingdings" pitchFamily="2" charset="2"/>
              <a:buChar char="§"/>
            </a:pPr>
            <a:r>
              <a:rPr lang="en-US" sz="7200" dirty="0" smtClean="0"/>
              <a:t> Google </a:t>
            </a:r>
            <a:r>
              <a:rPr lang="en-US" sz="7200" dirty="0" smtClean="0"/>
              <a:t>App Engine with </a:t>
            </a:r>
            <a:r>
              <a:rPr lang="en-US" sz="7200" dirty="0" err="1" smtClean="0"/>
              <a:t>JSONEngine</a:t>
            </a:r>
            <a:r>
              <a:rPr lang="en-US" sz="7200" dirty="0" smtClean="0"/>
              <a:t> </a:t>
            </a:r>
            <a:r>
              <a:rPr lang="en-US" sz="7200" dirty="0" smtClean="0"/>
              <a:t>package</a:t>
            </a:r>
            <a:endParaRPr lang="en-US" sz="7200" dirty="0" smtClean="0"/>
          </a:p>
          <a:p>
            <a:pPr algn="l">
              <a:buFont typeface="Wingdings" pitchFamily="2" charset="2"/>
              <a:buChar char="§"/>
            </a:pPr>
            <a:r>
              <a:rPr lang="en-US" sz="7200" dirty="0" smtClean="0"/>
              <a:t> </a:t>
            </a:r>
            <a:r>
              <a:rPr lang="en-US" sz="7200" dirty="0" err="1" smtClean="0"/>
              <a:t>CouchDB</a:t>
            </a:r>
            <a:r>
              <a:rPr lang="en-US" sz="7200" dirty="0" smtClean="0"/>
              <a:t> (Iris Couch and </a:t>
            </a:r>
            <a:r>
              <a:rPr lang="en-US" sz="7200" dirty="0" err="1" smtClean="0"/>
              <a:t>Cloudant</a:t>
            </a:r>
            <a:r>
              <a:rPr lang="en-US" sz="7200" dirty="0" smtClean="0"/>
              <a:t>)</a:t>
            </a:r>
            <a:endParaRPr lang="en-US" sz="7200" dirty="0" smtClean="0"/>
          </a:p>
          <a:p>
            <a:pPr algn="l">
              <a:buFont typeface="Wingdings" pitchFamily="2" charset="2"/>
              <a:buChar char="§"/>
            </a:pPr>
            <a:r>
              <a:rPr lang="en-US" sz="7200" dirty="0" smtClean="0"/>
              <a:t> Node.js</a:t>
            </a:r>
            <a:endParaRPr lang="en-US" sz="7200" dirty="0" smtClean="0"/>
          </a:p>
          <a:p>
            <a:pPr algn="l">
              <a:buFont typeface="Wingdings" pitchFamily="2" charset="2"/>
              <a:buChar char="§"/>
            </a:pPr>
            <a:r>
              <a:rPr lang="en-US" sz="7200" dirty="0" smtClean="0"/>
              <a:t> </a:t>
            </a:r>
            <a:r>
              <a:rPr lang="en-US" sz="7200" dirty="0" err="1" smtClean="0"/>
              <a:t>jQuery</a:t>
            </a:r>
            <a:r>
              <a:rPr lang="en-US" sz="7200" dirty="0" smtClean="0"/>
              <a:t> </a:t>
            </a:r>
            <a:r>
              <a:rPr lang="en-US" sz="7200" dirty="0" smtClean="0"/>
              <a:t>and </a:t>
            </a:r>
            <a:r>
              <a:rPr lang="en-US" sz="7200" dirty="0" err="1" smtClean="0"/>
              <a:t>jQueryUI</a:t>
            </a:r>
            <a:endParaRPr lang="en-US" sz="7200" dirty="0" smtClean="0"/>
          </a:p>
          <a:p>
            <a:pPr algn="l">
              <a:buFont typeface="Wingdings" pitchFamily="2" charset="2"/>
              <a:buChar char="§"/>
            </a:pPr>
            <a:r>
              <a:rPr lang="en-US" sz="7200" dirty="0" smtClean="0"/>
              <a:t> YQL </a:t>
            </a:r>
            <a:r>
              <a:rPr lang="en-US" sz="7200" dirty="0" smtClean="0"/>
              <a:t>as JSONP proxy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JavaScript Kiosk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4064000" y="3759200"/>
          <a:ext cx="16256000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Sans"/>
        <a:ea typeface="ヒラギノ角ゴ ProN W3"/>
        <a:cs typeface=""/>
      </a:majorFont>
      <a:minorFont>
        <a:latin typeface="GillSans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pitchFamily="1" charset="0"/>
            <a:ea typeface="ヒラギノ角ゴ ProN W3" pitchFamily="1" charset="-128"/>
            <a:sym typeface="GillSan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pitchFamily="1" charset="0"/>
            <a:ea typeface="ヒラギノ角ゴ ProN W3" pitchFamily="1" charset="-128"/>
            <a:sym typeface="GillSans" pitchFamily="1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Sans"/>
        <a:ea typeface="ヒラギノ角ゴ ProN W3"/>
        <a:cs typeface=""/>
      </a:majorFont>
      <a:minorFont>
        <a:latin typeface="GillSans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pitchFamily="1" charset="0"/>
            <a:ea typeface="ヒラギノ角ゴ ProN W3" pitchFamily="1" charset="-128"/>
            <a:sym typeface="GillSan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pitchFamily="1" charset="0"/>
            <a:ea typeface="ヒラギノ角ゴ ProN W3" pitchFamily="1" charset="-128"/>
            <a:sym typeface="GillSans" pitchFamily="1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Sans"/>
        <a:ea typeface="ヒラギノ角ゴ ProN W3"/>
        <a:cs typeface=""/>
      </a:majorFont>
      <a:minorFont>
        <a:latin typeface="GillSans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pitchFamily="1" charset="0"/>
            <a:ea typeface="ヒラギノ角ゴ ProN W3" pitchFamily="1" charset="-128"/>
            <a:sym typeface="GillSan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pitchFamily="1" charset="0"/>
            <a:ea typeface="ヒラギノ角ゴ ProN W3" pitchFamily="1" charset="-128"/>
            <a:sym typeface="GillSans" pitchFamily="1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Sans"/>
        <a:ea typeface="ヒラギノ角ゴ ProN W3"/>
        <a:cs typeface=""/>
      </a:majorFont>
      <a:minorFont>
        <a:latin typeface="GillSans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pitchFamily="1" charset="0"/>
            <a:ea typeface="ヒラギノ角ゴ ProN W3" pitchFamily="1" charset="-128"/>
            <a:sym typeface="GillSan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pitchFamily="1" charset="0"/>
            <a:ea typeface="ヒラギノ角ゴ ProN W3" pitchFamily="1" charset="-128"/>
            <a:sym typeface="GillSans" pitchFamily="1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Sans"/>
        <a:ea typeface="ヒラギノ角ゴ ProN W3"/>
        <a:cs typeface=""/>
      </a:majorFont>
      <a:minorFont>
        <a:latin typeface="GillSans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pitchFamily="1" charset="0"/>
            <a:ea typeface="ヒラギノ角ゴ ProN W3" pitchFamily="1" charset="-128"/>
            <a:sym typeface="GillSan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pitchFamily="1" charset="0"/>
            <a:ea typeface="ヒラギノ角ゴ ProN W3" pitchFamily="1" charset="-128"/>
            <a:sym typeface="GillSans" pitchFamily="1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Sans"/>
        <a:ea typeface="ヒラギノ角ゴ ProN W3"/>
        <a:cs typeface=""/>
      </a:majorFont>
      <a:minorFont>
        <a:latin typeface="GillSans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pitchFamily="1" charset="0"/>
            <a:ea typeface="ヒラギノ角ゴ ProN W3" pitchFamily="1" charset="-128"/>
            <a:sym typeface="GillSan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pitchFamily="1" charset="0"/>
            <a:ea typeface="ヒラギノ角ゴ ProN W3" pitchFamily="1" charset="-128"/>
            <a:sym typeface="GillSans" pitchFamily="1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Sans"/>
        <a:ea typeface="ヒラギノ角ゴ ProN W3"/>
        <a:cs typeface=""/>
      </a:majorFont>
      <a:minorFont>
        <a:latin typeface="GillSans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pitchFamily="1" charset="0"/>
            <a:ea typeface="ヒラギノ角ゴ ProN W3" pitchFamily="1" charset="-128"/>
            <a:sym typeface="GillSan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pitchFamily="1" charset="0"/>
            <a:ea typeface="ヒラギノ角ゴ ProN W3" pitchFamily="1" charset="-128"/>
            <a:sym typeface="GillSans" pitchFamily="1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Sans"/>
        <a:ea typeface="ヒラギノ角ゴ ProN W3"/>
        <a:cs typeface=""/>
      </a:majorFont>
      <a:minorFont>
        <a:latin typeface="GillSans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pitchFamily="1" charset="0"/>
            <a:ea typeface="ヒラギノ角ゴ ProN W3" pitchFamily="1" charset="-128"/>
            <a:sym typeface="GillSan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pitchFamily="1" charset="0"/>
            <a:ea typeface="ヒラギノ角ゴ ProN W3" pitchFamily="1" charset="-128"/>
            <a:sym typeface="GillSans" pitchFamily="1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Sans"/>
        <a:ea typeface="ヒラギノ角ゴ ProN W3"/>
        <a:cs typeface=""/>
      </a:majorFont>
      <a:minorFont>
        <a:latin typeface="GillSans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pitchFamily="1" charset="0"/>
            <a:ea typeface="ヒラギノ角ゴ ProN W3" pitchFamily="1" charset="-128"/>
            <a:sym typeface="GillSan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pitchFamily="1" charset="0"/>
            <a:ea typeface="ヒラギノ角ゴ ProN W3" pitchFamily="1" charset="-128"/>
            <a:sym typeface="GillSans" pitchFamily="1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Sans"/>
        <a:ea typeface="ヒラギノ角ゴ ProN W3"/>
        <a:cs typeface=""/>
      </a:majorFont>
      <a:minorFont>
        <a:latin typeface="GillSans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pitchFamily="1" charset="0"/>
            <a:ea typeface="ヒラギノ角ゴ ProN W3" pitchFamily="1" charset="-128"/>
            <a:sym typeface="GillSan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pitchFamily="1" charset="0"/>
            <a:ea typeface="ヒラギノ角ゴ ProN W3" pitchFamily="1" charset="-128"/>
            <a:sym typeface="GillSans" pitchFamily="1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Sans"/>
        <a:ea typeface="ヒラギノ角ゴ ProN W3"/>
        <a:cs typeface=""/>
      </a:majorFont>
      <a:minorFont>
        <a:latin typeface="GillSans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pitchFamily="1" charset="0"/>
            <a:ea typeface="ヒラギノ角ゴ ProN W3" pitchFamily="1" charset="-128"/>
            <a:sym typeface="GillSan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pitchFamily="1" charset="0"/>
            <a:ea typeface="ヒラギノ角ゴ ProN W3" pitchFamily="1" charset="-128"/>
            <a:sym typeface="GillSans" pitchFamily="1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Sans"/>
        <a:ea typeface="ヒラギノ角ゴ ProN W3"/>
        <a:cs typeface=""/>
      </a:majorFont>
      <a:minorFont>
        <a:latin typeface="GillSans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pitchFamily="1" charset="0"/>
            <a:ea typeface="ヒラギノ角ゴ ProN W3" pitchFamily="1" charset="-128"/>
            <a:sym typeface="GillSan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pitchFamily="1" charset="0"/>
            <a:ea typeface="ヒラギノ角ゴ ProN W3" pitchFamily="1" charset="-128"/>
            <a:sym typeface="GillSans" pitchFamily="1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Vertical Reflectio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Sans"/>
        <a:ea typeface="ヒラギノ角ゴ ProN W3"/>
        <a:cs typeface=""/>
      </a:majorFont>
      <a:minorFont>
        <a:latin typeface="GillSans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pitchFamily="1" charset="0"/>
            <a:ea typeface="ヒラギノ角ゴ ProN W3" pitchFamily="1" charset="-128"/>
            <a:sym typeface="GillSan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pitchFamily="1" charset="0"/>
            <a:ea typeface="ヒラギノ角ゴ ProN W3" pitchFamily="1" charset="-128"/>
            <a:sym typeface="GillSans" pitchFamily="1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Sans"/>
        <a:ea typeface="ヒラギノ角ゴ ProN W3"/>
        <a:cs typeface=""/>
      </a:majorFont>
      <a:minorFont>
        <a:latin typeface="GillSans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pitchFamily="1" charset="0"/>
            <a:ea typeface="ヒラギノ角ゴ ProN W3" pitchFamily="1" charset="-128"/>
            <a:sym typeface="GillSan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pitchFamily="1" charset="0"/>
            <a:ea typeface="ヒラギノ角ゴ ProN W3" pitchFamily="1" charset="-128"/>
            <a:sym typeface="GillSans" pitchFamily="1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Pages>0</Pages>
  <Words>534</Words>
  <Characters>0</Characters>
  <Application>Microsoft Office PowerPoint</Application>
  <PresentationFormat>Custom</PresentationFormat>
  <Lines>0</Lines>
  <Paragraphs>122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24</vt:i4>
      </vt:variant>
    </vt:vector>
  </HeadingPairs>
  <TitlesOfParts>
    <vt:vector size="40" baseType="lpstr">
      <vt:lpstr>GillSans</vt:lpstr>
      <vt:lpstr>ヒラギノ角ゴ ProN W3</vt:lpstr>
      <vt:lpstr>Title &amp; Subtitle</vt:lpstr>
      <vt:lpstr>Title &amp; Bullets</vt:lpstr>
      <vt:lpstr>Title - Center</vt:lpstr>
      <vt:lpstr>Bullets</vt:lpstr>
      <vt:lpstr>Photo - Horizontal</vt:lpstr>
      <vt:lpstr>Photo - Horizontal Reflection</vt:lpstr>
      <vt:lpstr>Photo - Vertical</vt:lpstr>
      <vt:lpstr>Photo - Vertical Reflection</vt:lpstr>
      <vt:lpstr>Title - Top</vt:lpstr>
      <vt:lpstr>Blank</vt:lpstr>
      <vt:lpstr>Title &amp; Bullets - Left</vt:lpstr>
      <vt:lpstr>Title &amp; Bullets - 2 Column</vt:lpstr>
      <vt:lpstr>Title &amp; Bullets - Right</vt:lpstr>
      <vt:lpstr>Title, Bullets &amp; Photo</vt:lpstr>
      <vt:lpstr>Transit Appliances</vt:lpstr>
      <vt:lpstr>Slide 2</vt:lpstr>
      <vt:lpstr>Slide 3</vt:lpstr>
      <vt:lpstr>The Inspiration</vt:lpstr>
      <vt:lpstr>Key Concepts for Today</vt:lpstr>
      <vt:lpstr>JavaScript Kiosk</vt:lpstr>
      <vt:lpstr>Why JavaScript?</vt:lpstr>
      <vt:lpstr>Some of the Technologies Employed</vt:lpstr>
      <vt:lpstr>Another JavaScript Kiosk</vt:lpstr>
      <vt:lpstr>Commodity Client Hardware</vt:lpstr>
      <vt:lpstr>The Appliance Model</vt:lpstr>
      <vt:lpstr>Slide 12</vt:lpstr>
      <vt:lpstr>“Phone Home” Pattern</vt:lpstr>
      <vt:lpstr>An Arrival is an Arrival is an Arrival…</vt:lpstr>
      <vt:lpstr>One API, Many UIs</vt:lpstr>
      <vt:lpstr>Architecture for JS-based Arrival Displays</vt:lpstr>
      <vt:lpstr>Slide 17</vt:lpstr>
      <vt:lpstr>Disruptively Inexpensive</vt:lpstr>
      <vt:lpstr>Other People’s Servers Target Operating Cost: $0</vt:lpstr>
      <vt:lpstr>Slide 20</vt:lpstr>
      <vt:lpstr>Slide 21</vt:lpstr>
      <vt:lpstr>Open Source!</vt:lpstr>
      <vt:lpstr>Acknowledgements</vt:lpstr>
      <vt:lpstr>More Info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chrissm</dc:creator>
  <cp:lastModifiedBy>Chris Smith</cp:lastModifiedBy>
  <cp:revision>9</cp:revision>
  <dcterms:modified xsi:type="dcterms:W3CDTF">2011-07-05T00:11:46Z</dcterms:modified>
</cp:coreProperties>
</file>